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comments/comment1.xml" ContentType="application/vnd.openxmlformats-officedocument.presentationml.comment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2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258" r:id="rId2"/>
    <p:sldId id="260" r:id="rId3"/>
    <p:sldId id="256" r:id="rId4"/>
    <p:sldId id="261" r:id="rId5"/>
    <p:sldId id="262" r:id="rId6"/>
    <p:sldId id="264" r:id="rId7"/>
    <p:sldId id="265" r:id="rId8"/>
    <p:sldId id="266" r:id="rId9"/>
    <p:sldId id="267" r:id="rId10"/>
    <p:sldId id="269" r:id="rId11"/>
    <p:sldId id="268" r:id="rId12"/>
    <p:sldId id="270" r:id="rId13"/>
    <p:sldId id="271" r:id="rId14"/>
    <p:sldId id="272" r:id="rId15"/>
    <p:sldId id="274" r:id="rId16"/>
    <p:sldId id="275" r:id="rId17"/>
    <p:sldId id="273" r:id="rId18"/>
    <p:sldId id="276" r:id="rId19"/>
    <p:sldId id="277" r:id="rId20"/>
    <p:sldId id="278" r:id="rId21"/>
    <p:sldId id="280" r:id="rId22"/>
    <p:sldId id="281" r:id="rId23"/>
    <p:sldId id="283" r:id="rId24"/>
    <p:sldId id="282" r:id="rId25"/>
    <p:sldId id="284" r:id="rId26"/>
    <p:sldId id="285" r:id="rId27"/>
    <p:sldId id="286" r:id="rId28"/>
    <p:sldId id="287" r:id="rId29"/>
    <p:sldId id="288" r:id="rId30"/>
    <p:sldId id="289" r:id="rId31"/>
    <p:sldId id="291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D61B1412-CEAF-455F-9010-249C17D2F939}">
          <p14:sldIdLst/>
        </p14:section>
        <p14:section name="无标题节" id="{189675FF-8F11-433A-96AE-D182909C3A5A}">
          <p14:sldIdLst>
            <p14:sldId id="258"/>
            <p14:sldId id="260"/>
            <p14:sldId id="256"/>
            <p14:sldId id="261"/>
            <p14:sldId id="262"/>
            <p14:sldId id="264"/>
            <p14:sldId id="265"/>
            <p14:sldId id="266"/>
            <p14:sldId id="267"/>
            <p14:sldId id="269"/>
            <p14:sldId id="268"/>
            <p14:sldId id="270"/>
            <p14:sldId id="271"/>
            <p14:sldId id="272"/>
            <p14:sldId id="274"/>
            <p14:sldId id="275"/>
            <p14:sldId id="273"/>
            <p14:sldId id="276"/>
            <p14:sldId id="277"/>
            <p14:sldId id="278"/>
            <p14:sldId id="280"/>
            <p14:sldId id="281"/>
            <p14:sldId id="283"/>
            <p14:sldId id="282"/>
            <p14:sldId id="284"/>
            <p14:sldId id="285"/>
            <p14:sldId id="286"/>
            <p14:sldId id="287"/>
            <p14:sldId id="288"/>
            <p14:sldId id="289"/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7-31T19:36:17.783" idx="1">
    <p:pos x="10" y="10"/>
    <p:text/>
  </p:cm>
</p:cmLst>
</file>

<file path=ppt/media/hdphoto1.wdp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8200" y="5262109"/>
            <a:ext cx="10515600" cy="540284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4228191"/>
            <a:ext cx="10515600" cy="989469"/>
          </a:xfrm>
        </p:spPr>
        <p:txBody>
          <a:bodyPr wrap="square" anchor="ctr" anchorCtr="0">
            <a:normAutofit/>
          </a:bodyPr>
          <a:lstStyle>
            <a:lvl1pPr algn="ctr"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2400300" y="-29936"/>
            <a:ext cx="7391400" cy="3825422"/>
            <a:chOff x="2075393" y="-12700"/>
            <a:chExt cx="4993620" cy="2584450"/>
          </a:xfrm>
        </p:grpSpPr>
        <p:sp>
          <p:nvSpPr>
            <p:cNvPr id="12" name="椭圆 1"/>
            <p:cNvSpPr/>
            <p:nvPr userDrawn="1"/>
          </p:nvSpPr>
          <p:spPr>
            <a:xfrm rot="5400000">
              <a:off x="1790966" y="417492"/>
              <a:ext cx="2028376" cy="1177563"/>
            </a:xfrm>
            <a:custGeom>
              <a:avLst/>
              <a:gdLst/>
              <a:ahLst/>
              <a:cxnLst/>
              <a:rect l="l" t="t" r="r" b="b"/>
              <a:pathLst>
                <a:path w="2028376" h="1177563">
                  <a:moveTo>
                    <a:pt x="0" y="1177563"/>
                  </a:moveTo>
                  <a:lnTo>
                    <a:pt x="0" y="0"/>
                  </a:lnTo>
                  <a:lnTo>
                    <a:pt x="2028376" y="0"/>
                  </a:lnTo>
                  <a:cubicBezTo>
                    <a:pt x="1624320" y="702037"/>
                    <a:pt x="867468" y="1174384"/>
                    <a:pt x="0" y="1177563"/>
                  </a:cubicBezTo>
                  <a:close/>
                </a:path>
              </a:pathLst>
            </a:custGeom>
            <a:solidFill>
              <a:srgbClr val="E862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7"/>
            <p:cNvSpPr/>
            <p:nvPr userDrawn="1"/>
          </p:nvSpPr>
          <p:spPr>
            <a:xfrm rot="5400000">
              <a:off x="2809827" y="576195"/>
              <a:ext cx="2346109" cy="1177890"/>
            </a:xfrm>
            <a:custGeom>
              <a:avLst/>
              <a:gdLst/>
              <a:ahLst/>
              <a:cxnLst/>
              <a:rect l="l" t="t" r="r" b="b"/>
              <a:pathLst>
                <a:path w="2346109" h="1177890">
                  <a:moveTo>
                    <a:pt x="0" y="1177890"/>
                  </a:moveTo>
                  <a:lnTo>
                    <a:pt x="0" y="0"/>
                  </a:lnTo>
                  <a:lnTo>
                    <a:pt x="2346109" y="0"/>
                  </a:lnTo>
                  <a:cubicBezTo>
                    <a:pt x="2346109" y="429552"/>
                    <a:pt x="2231144" y="832251"/>
                    <a:pt x="2028377" y="1177890"/>
                  </a:cubicBezTo>
                  <a:close/>
                </a:path>
              </a:pathLst>
            </a:custGeom>
            <a:solidFill>
              <a:srgbClr val="354B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2"/>
            <p:cNvSpPr/>
            <p:nvPr userDrawn="1"/>
          </p:nvSpPr>
          <p:spPr>
            <a:xfrm rot="5400000">
              <a:off x="5324309" y="417491"/>
              <a:ext cx="2028375" cy="1177562"/>
            </a:xfrm>
            <a:custGeom>
              <a:avLst/>
              <a:gdLst/>
              <a:ahLst/>
              <a:cxnLst/>
              <a:rect l="l" t="t" r="r" b="b"/>
              <a:pathLst>
                <a:path w="2028375" h="1177562">
                  <a:moveTo>
                    <a:pt x="0" y="1177562"/>
                  </a:moveTo>
                  <a:lnTo>
                    <a:pt x="0" y="0"/>
                  </a:lnTo>
                  <a:cubicBezTo>
                    <a:pt x="867468" y="3179"/>
                    <a:pt x="1624319" y="475526"/>
                    <a:pt x="2028375" y="1177562"/>
                  </a:cubicBezTo>
                  <a:close/>
                </a:path>
              </a:pathLst>
            </a:custGeom>
            <a:solidFill>
              <a:srgbClr val="354B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3"/>
            <p:cNvSpPr/>
            <p:nvPr userDrawn="1"/>
          </p:nvSpPr>
          <p:spPr>
            <a:xfrm rot="5400000">
              <a:off x="3987408" y="576503"/>
              <a:ext cx="2346724" cy="1177890"/>
            </a:xfrm>
            <a:custGeom>
              <a:avLst/>
              <a:gdLst/>
              <a:ahLst/>
              <a:cxnLst/>
              <a:rect l="l" t="t" r="r" b="b"/>
              <a:pathLst>
                <a:path w="2346724" h="1177890">
                  <a:moveTo>
                    <a:pt x="0" y="1177890"/>
                  </a:moveTo>
                  <a:lnTo>
                    <a:pt x="0" y="0"/>
                  </a:lnTo>
                  <a:lnTo>
                    <a:pt x="2028990" y="0"/>
                  </a:lnTo>
                  <a:cubicBezTo>
                    <a:pt x="2231759" y="345641"/>
                    <a:pt x="2346724" y="748340"/>
                    <a:pt x="2346724" y="1177890"/>
                  </a:cubicBezTo>
                  <a:close/>
                </a:path>
              </a:pathLst>
            </a:custGeom>
            <a:solidFill>
              <a:srgbClr val="E862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 userDrawn="1"/>
          </p:nvSpPr>
          <p:spPr>
            <a:xfrm>
              <a:off x="2075393" y="-12700"/>
              <a:ext cx="4993620" cy="2481740"/>
            </a:xfrm>
            <a:custGeom>
              <a:avLst/>
              <a:gdLst>
                <a:gd name="connsiteX0" fmla="*/ 0 w 4993620"/>
                <a:gd name="connsiteY0" fmla="*/ 0 h 2481740"/>
                <a:gd name="connsiteX1" fmla="*/ 4993620 w 4993620"/>
                <a:gd name="connsiteY1" fmla="*/ 0 h 2481740"/>
                <a:gd name="connsiteX2" fmla="*/ 4988358 w 4993620"/>
                <a:gd name="connsiteY2" fmla="*/ 153424 h 2481740"/>
                <a:gd name="connsiteX3" fmla="*/ 3739815 w 4993620"/>
                <a:gd name="connsiteY3" fmla="*/ 2150323 h 2481740"/>
                <a:gd name="connsiteX4" fmla="*/ 1238980 w 4993620"/>
                <a:gd name="connsiteY4" fmla="*/ 2141986 h 2481740"/>
                <a:gd name="connsiteX5" fmla="*/ 3780 w 4993620"/>
                <a:gd name="connsiteY5" fmla="*/ 136807 h 24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3620" h="2481740">
                  <a:moveTo>
                    <a:pt x="0" y="0"/>
                  </a:moveTo>
                  <a:lnTo>
                    <a:pt x="4993620" y="0"/>
                  </a:lnTo>
                  <a:lnTo>
                    <a:pt x="4988358" y="153424"/>
                  </a:lnTo>
                  <a:cubicBezTo>
                    <a:pt x="4932242" y="982046"/>
                    <a:pt x="4466440" y="1733276"/>
                    <a:pt x="3739815" y="2150323"/>
                  </a:cubicBezTo>
                  <a:cubicBezTo>
                    <a:pt x="2964750" y="2595173"/>
                    <a:pt x="2011063" y="2591994"/>
                    <a:pt x="1238980" y="2141986"/>
                  </a:cubicBezTo>
                  <a:cubicBezTo>
                    <a:pt x="515153" y="1720104"/>
                    <a:pt x="54370" y="965785"/>
                    <a:pt x="3780" y="136807"/>
                  </a:cubicBezTo>
                  <a:close/>
                </a:path>
              </a:pathLst>
            </a:cu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4493240" y="2414232"/>
              <a:ext cx="157518" cy="15751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8DE8F-8DB5-4710-82E5-6DACE62778C2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4B83-115B-4054-AC02-DC44F3D2F9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8DE8F-8DB5-4710-82E5-6DACE62778C2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4B83-115B-4054-AC02-DC44F3D2F9C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84175" y="360542"/>
            <a:ext cx="11423650" cy="6297612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14000" y="2660400"/>
            <a:ext cx="6411600" cy="2196000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2400"/>
            </a:lvl1pPr>
            <a:lvl2pPr marL="536575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373381" y="0"/>
            <a:ext cx="45719" cy="116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87681" y="0"/>
            <a:ext cx="45719" cy="116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8DE8F-8DB5-4710-82E5-6DACE62778C2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4B83-115B-4054-AC02-DC44F3D2F9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1500" y="2646362"/>
            <a:ext cx="7786007" cy="1209675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111500" y="3939949"/>
            <a:ext cx="7786007" cy="50505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10" name="MH_Number"/>
          <p:cNvSpPr/>
          <p:nvPr>
            <p:custDataLst>
              <p:tags r:id="rId1"/>
            </p:custDataLst>
          </p:nvPr>
        </p:nvSpPr>
        <p:spPr>
          <a:xfrm>
            <a:off x="2197100" y="2875605"/>
            <a:ext cx="648336" cy="751188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>
            <a:noAutofit/>
          </a:bodyPr>
          <a:lstStyle/>
          <a:p>
            <a:pPr algn="ctr">
              <a:defRPr/>
            </a:pPr>
            <a:endParaRPr lang="zh-CN" altLang="en-US" sz="4400" kern="0" dirty="0">
              <a:solidFill>
                <a:srgbClr val="FFFFFF"/>
              </a:solidFill>
              <a:latin typeface="Times New Roman" panose="02020603050405020304"/>
              <a:ea typeface="幼圆" panose="020105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111500" y="3733800"/>
            <a:ext cx="7786007" cy="12223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8DE8F-8DB5-4710-82E5-6DACE62778C2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4B83-115B-4054-AC02-DC44F3D2F9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389600" y="1976400"/>
            <a:ext cx="3942000" cy="3510000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2400"/>
            </a:lvl1pPr>
            <a:lvl2pPr marL="536575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886800" y="1976400"/>
            <a:ext cx="3942000" cy="3510000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2400"/>
            </a:lvl1pPr>
            <a:lvl2pPr marL="536575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373381" y="0"/>
            <a:ext cx="45719" cy="116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87681" y="0"/>
            <a:ext cx="45719" cy="116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8DE8F-8DB5-4710-82E5-6DACE62778C2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4B83-115B-4054-AC02-DC44F3D2F9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8DE8F-8DB5-4710-82E5-6DACE62778C2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4B83-115B-4054-AC02-DC44F3D2F9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280261" y="4554674"/>
            <a:ext cx="3660504" cy="723445"/>
          </a:xfrm>
        </p:spPr>
        <p:txBody>
          <a:bodyPr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椭圆 2"/>
          <p:cNvSpPr/>
          <p:nvPr>
            <p:custDataLst>
              <p:tags r:id="rId1"/>
            </p:custDataLst>
          </p:nvPr>
        </p:nvSpPr>
        <p:spPr>
          <a:xfrm>
            <a:off x="4789713" y="1465943"/>
            <a:ext cx="2641600" cy="2641600"/>
          </a:xfrm>
          <a:prstGeom prst="ellipse">
            <a:avLst/>
          </a:prstGeom>
          <a:gradFill>
            <a:gsLst>
              <a:gs pos="0">
                <a:srgbClr val="C0C0C0"/>
              </a:gs>
              <a:gs pos="100000">
                <a:srgbClr val="F8F8F8"/>
              </a:gs>
            </a:gsLst>
            <a:lin ang="2700000" scaled="0"/>
          </a:gradFill>
          <a:ln w="57150">
            <a:gradFill flip="none" rotWithShape="1">
              <a:gsLst>
                <a:gs pos="0">
                  <a:srgbClr val="C0C0C0"/>
                </a:gs>
                <a:gs pos="100000">
                  <a:srgbClr val="F8F8F8"/>
                </a:gs>
              </a:gsLst>
              <a:lin ang="13500000" scaled="1"/>
              <a:tileRect/>
            </a:gradFill>
          </a:ln>
          <a:effectLst>
            <a:outerShdw blurRad="114300" dist="101600" dir="2700000" algn="tl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8DE8F-8DB5-4710-82E5-6DACE62778C2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4B83-115B-4054-AC02-DC44F3D2F9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8DE8F-8DB5-4710-82E5-6DACE62778C2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4B83-115B-4054-AC02-DC44F3D2F9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28400" y="806400"/>
            <a:ext cx="9536400" cy="460800"/>
          </a:xfrm>
        </p:spPr>
        <p:txBody>
          <a:bodyPr lIns="90000" tIns="46800" rIns="90000" bIns="46800" anchor="t" anchorCtr="0">
            <a:normAutofit/>
          </a:bodyPr>
          <a:lstStyle>
            <a:lvl1pPr algn="ctr">
              <a:defRPr sz="2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3823200" y="1778400"/>
            <a:ext cx="4546800" cy="2743200"/>
          </a:xfrm>
        </p:spPr>
        <p:txBody>
          <a:bodyPr anchor="ctr" anchorCtr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 smtClean="0"/>
              <a:t>添加图片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02000" y="4950000"/>
            <a:ext cx="7189200" cy="925200"/>
          </a:xfrm>
          <a:noFill/>
        </p:spPr>
        <p:txBody>
          <a:bodyPr lIns="90000" rIns="90000" anchor="t" anchorCtr="0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8DE8F-8DB5-4710-82E5-6DACE62778C2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4B83-115B-4054-AC02-DC44F3D2F9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22040" y="532550"/>
            <a:ext cx="1205247" cy="5811838"/>
          </a:xfrm>
        </p:spPr>
        <p:txBody>
          <a:bodyPr vert="eaVert" anchor="ctr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25004" y="532550"/>
            <a:ext cx="9693592" cy="5811838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8DE8F-8DB5-4710-82E5-6DACE62778C2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4B83-115B-4054-AC02-DC44F3D2F9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94154"/>
            <a:ext cx="10515599" cy="723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275210"/>
            <a:ext cx="10515599" cy="4509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45794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E528DE8F-8DB5-4710-82E5-6DACE62778C2}" type="datetimeFigureOut">
              <a:rPr lang="zh-CN" altLang="en-US" smtClean="0"/>
              <a:t>2016/8/1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4579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45794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A644B83-115B-4054-AC02-DC44F3D2F9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49580" indent="-449580" algn="l" defTabSz="914400" rtl="0" eaLnBrk="1" latinLnBrk="0" hangingPunct="1">
        <a:lnSpc>
          <a:spcPct val="120000"/>
        </a:lnSpc>
        <a:spcBef>
          <a:spcPts val="1000"/>
        </a:spcBef>
        <a:buClr>
          <a:schemeClr val="accent2"/>
        </a:buClr>
        <a:buSzPct val="80000"/>
        <a:buFont typeface="Wingdings" panose="05000000000000000000" pitchFamily="2" charset="2"/>
        <a:buChar char="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812800" indent="-276225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4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4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4255" y="383994"/>
            <a:ext cx="10515599" cy="723445"/>
          </a:xfrm>
        </p:spPr>
        <p:txBody>
          <a:bodyPr/>
          <a:lstStyle/>
          <a:p>
            <a:r>
              <a:rPr lang="zh-CN" altLang="en-US" sz="4000">
                <a:latin typeface="方正舒体" panose="02010601030101010101" charset="-122"/>
                <a:ea typeface="方正舒体" panose="02010601030101010101" charset="-122"/>
              </a:rPr>
              <a:t>一个简单的开始</a:t>
            </a:r>
            <a:r>
              <a:rPr lang="en-US" altLang="zh-CN" sz="4000">
                <a:latin typeface="方正舒体" panose="02010601030101010101" charset="-122"/>
                <a:ea typeface="方正舒体" panose="02010601030101010101" charset="-122"/>
              </a:rPr>
              <a:t>~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24255" y="1608455"/>
            <a:ext cx="10416540" cy="3444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幼圆" panose="02010509060101010101" charset="-122"/>
                <a:ea typeface="幼圆" panose="02010509060101010101" charset="-122"/>
              </a:rPr>
              <a:t>有一列长度为</a:t>
            </a:r>
            <a:r>
              <a:rPr lang="en-US" altLang="zh-CN" sz="2000" dirty="0">
                <a:latin typeface="幼圆" panose="02010509060101010101" charset="-122"/>
                <a:ea typeface="幼圆" panose="02010509060101010101" charset="-122"/>
              </a:rPr>
              <a:t>n</a:t>
            </a:r>
            <a:r>
              <a:rPr lang="zh-CN" altLang="en-US" sz="2000" dirty="0">
                <a:latin typeface="幼圆" panose="02010509060101010101" charset="-122"/>
                <a:ea typeface="幼圆" panose="02010509060101010101" charset="-122"/>
              </a:rPr>
              <a:t>的数， 需要执行</a:t>
            </a:r>
            <a:r>
              <a:rPr lang="en-US" altLang="zh-CN" sz="2000" dirty="0">
                <a:latin typeface="幼圆" panose="02010509060101010101" charset="-122"/>
                <a:ea typeface="幼圆" panose="02010509060101010101" charset="-122"/>
              </a:rPr>
              <a:t>m</a:t>
            </a:r>
            <a:r>
              <a:rPr lang="zh-CN" altLang="en-US" sz="2000" dirty="0">
                <a:latin typeface="幼圆" panose="02010509060101010101" charset="-122"/>
                <a:ea typeface="幼圆" panose="02010509060101010101" charset="-122"/>
              </a:rPr>
              <a:t>次操作， 每次 询问给定 区间中所有数的和。</a:t>
            </a:r>
          </a:p>
          <a:p>
            <a:endParaRPr lang="zh-CN" altLang="en-US" sz="2000" dirty="0">
              <a:latin typeface="幼圆" panose="02010509060101010101" charset="-122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en-US" altLang="zh-CN" sz="2000" dirty="0">
                <a:latin typeface="Comic Sans MS" panose="030F0702030302020204" charset="0"/>
                <a:ea typeface="幼圆" panose="02010509060101010101" charset="-122"/>
              </a:rPr>
              <a:t>So easy!</a:t>
            </a: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 dirty="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en-US" altLang="zh-CN" sz="2000" dirty="0">
                <a:latin typeface="Comic Sans MS" panose="030F0702030302020204" charset="0"/>
                <a:ea typeface="幼圆" panose="02010509060101010101" charset="-122"/>
              </a:rPr>
              <a:t>BUT^^^^^</a:t>
            </a: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 dirty="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en-US" altLang="zh-CN" sz="2000" dirty="0">
                <a:latin typeface="Comic Sans MS" panose="030F0702030302020204" charset="0"/>
                <a:ea typeface="幼圆" panose="02010509060101010101" charset="-122"/>
              </a:rPr>
              <a:t>n&lt;=9999999999</a:t>
            </a: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 dirty="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 dirty="0">
                <a:latin typeface="Comic Sans MS" panose="030F0702030302020204" charset="0"/>
                <a:ea typeface="幼圆" panose="02010509060101010101" charset="-122"/>
              </a:rPr>
              <a:t>大家有什么好方法吗？</a:t>
            </a: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 dirty="0">
              <a:latin typeface="Comic Sans MS" panose="030F0702030302020204" charset="0"/>
              <a:ea typeface="幼圆" panose="02010509060101010101" charset="-122"/>
            </a:endParaRPr>
          </a:p>
          <a:p>
            <a:endParaRPr lang="en-US" altLang="zh-CN" sz="2000" dirty="0">
              <a:latin typeface="Comic Sans MS" panose="030F0702030302020204" charset="0"/>
              <a:ea typeface="幼圆" panose="0201050906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" b="98000" l="3000" r="9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13838" y="2871528"/>
            <a:ext cx="2559685" cy="2559685"/>
          </a:xfrm>
          <a:prstGeom prst="rect">
            <a:avLst/>
          </a:prstGeom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4" grpId="3" uiExpand="1" build="allAtOnce" bldLvl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838200" y="5262109"/>
            <a:ext cx="10515600" cy="54028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rgbClr val="E86262"/>
              </a:buClr>
              <a:buSzPct val="80000"/>
              <a:buFont typeface="Wingdings" panose="05000000000000000000" pitchFamily="2" charset="2"/>
              <a:buNone/>
              <a:defRPr sz="20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9pPr>
          </a:lstStyle>
          <a:p>
            <a:r>
              <a:rPr lang="en-US" altLang="zh-CN" dirty="0"/>
              <a:t>                                                                                            </a:t>
            </a:r>
            <a:endParaRPr lang="zh-CN" altLang="en-US" dirty="0"/>
          </a:p>
        </p:txBody>
      </p:sp>
      <p:sp>
        <p:nvSpPr>
          <p:cNvPr id="5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838200" y="4228191"/>
            <a:ext cx="10515600" cy="989469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</a:lstStyle>
          <a:p>
            <a:r>
              <a:rPr lang="zh-CN" altLang="zh-CN" dirty="0"/>
              <a:t>线段树的常用操作</a:t>
            </a:r>
          </a:p>
        </p:txBody>
      </p:sp>
    </p:spTree>
    <p:custDataLst>
      <p:tags r:id="rId1"/>
    </p:custDataLst>
  </p:cSld>
  <p:clrMapOvr>
    <a:masterClrMapping/>
  </p:clrMapOvr>
  <p:transition>
    <p:newsfla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0354"/>
            <a:ext cx="10515599" cy="723445"/>
          </a:xfrm>
        </p:spPr>
        <p:txBody>
          <a:bodyPr>
            <a:normAutofit/>
          </a:bodyPr>
          <a:lstStyle/>
          <a:p>
            <a:r>
              <a:rPr lang="zh-CN" altLang="zh-CN" sz="4000" dirty="0">
                <a:latin typeface="方正舒体" panose="02010601030101010101" charset="-122"/>
                <a:ea typeface="方正舒体" panose="02010601030101010101" charset="-122"/>
                <a:sym typeface="+mn-ea"/>
              </a:rPr>
              <a:t>线段树的构造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29005" y="1545590"/>
            <a:ext cx="10582910" cy="435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关键词：自顶而下 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DFS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主要操作：找儿子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8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边界条件：叶子节点 （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l=r+1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8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根据 儿子们 的 返回值 求出 该节点 的 记录值 （在问题一中为 求和）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8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C00000"/>
                </a:solidFill>
                <a:latin typeface="幼圆" panose="02010509060101010101" charset="-122"/>
                <a:ea typeface="幼圆" panose="02010509060101010101" charset="-122"/>
              </a:rPr>
              <a:t>参考代码：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为了锻炼大家的 编程模拟能力， 暂无   </a:t>
            </a: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（详情见书 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P142~143  o(≧v≦)o~~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0354"/>
            <a:ext cx="10515599" cy="723445"/>
          </a:xfrm>
        </p:spPr>
        <p:txBody>
          <a:bodyPr>
            <a:normAutofit/>
          </a:bodyPr>
          <a:lstStyle/>
          <a:p>
            <a:r>
              <a:rPr lang="zh-CN" altLang="zh-CN" sz="4000" dirty="0">
                <a:latin typeface="方正舒体" panose="02010601030101010101" charset="-122"/>
                <a:ea typeface="方正舒体" panose="02010601030101010101" charset="-122"/>
                <a:sym typeface="+mn-ea"/>
              </a:rPr>
              <a:t>线段树的查询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38200" y="1193800"/>
            <a:ext cx="10582910" cy="5273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关键词：自顶而下 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DFS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主要操作：如果当前区间已被 数据给定区间 完全覆盖，记录所需数值即可；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          若被部分覆盖，找被（部分或完全）覆盖 的儿砸们</a:t>
            </a:r>
          </a:p>
          <a:p>
            <a:pPr indent="0">
              <a:buFont typeface="Arial" panose="020B0604020202020204" pitchFamily="34" charset="0"/>
              <a:buNone/>
            </a:pPr>
            <a:endParaRPr lang="zh-CN" altLang="en-US" sz="28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C00000"/>
                </a:solidFill>
                <a:latin typeface="幼圆" panose="02010509060101010101" charset="-122"/>
                <a:ea typeface="幼圆" panose="02010509060101010101" charset="-122"/>
              </a:rPr>
              <a:t>参考代码：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代码就藏在上文的背后，请君 细细参悟</a:t>
            </a: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（真经见书 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P143  o(≧v≦)o~~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）</a:t>
            </a:r>
          </a:p>
          <a:p>
            <a:pPr indent="0">
              <a:buFont typeface="Arial" panose="020B0604020202020204" pitchFamily="34" charset="0"/>
              <a:buNone/>
            </a:pPr>
            <a:endParaRPr lang="zh-CN" altLang="en-US" sz="2400">
              <a:latin typeface="幼圆" panose="02010509060101010101" charset="-122"/>
              <a:ea typeface="幼圆" panose="02010509060101010101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C00000"/>
                </a:solidFill>
                <a:latin typeface="幼圆" panose="02010509060101010101" charset="-122"/>
                <a:ea typeface="幼圆" panose="02010509060101010101" charset="-122"/>
              </a:rPr>
              <a:t>小贴士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：线段树的节点存储的是</a:t>
            </a:r>
            <a:r>
              <a:rPr lang="zh-CN" altLang="en-US" sz="2400">
                <a:solidFill>
                  <a:srgbClr val="C00000"/>
                </a:solidFill>
                <a:latin typeface="幼圆" panose="02010509060101010101" charset="-122"/>
                <a:ea typeface="幼圆" panose="02010509060101010101" charset="-122"/>
              </a:rPr>
              <a:t>【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l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，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r</a:t>
            </a:r>
            <a:r>
              <a:rPr lang="zh-CN" altLang="en-US" sz="2400">
                <a:solidFill>
                  <a:srgbClr val="C00000"/>
                </a:solidFill>
                <a:latin typeface="幼圆" panose="02010509060101010101" charset="-122"/>
                <a:ea typeface="幼圆" panose="02010509060101010101" charset="-122"/>
              </a:rPr>
              <a:t>）</a:t>
            </a: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为半开半闭区间，在查询时 也用该格式  较为方便。无论采用什么格式，在比较大小（或整除）时，都要对于是否</a:t>
            </a:r>
            <a:r>
              <a:rPr lang="zh-CN" altLang="en-US" sz="2400">
                <a:solidFill>
                  <a:srgbClr val="C00000"/>
                </a:solidFill>
                <a:latin typeface="幼圆" panose="02010509060101010101" charset="-122"/>
                <a:ea typeface="幼圆" panose="02010509060101010101" charset="-122"/>
              </a:rPr>
              <a:t>取等</a:t>
            </a: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（是否</a:t>
            </a:r>
            <a:r>
              <a:rPr lang="en-US" altLang="zh-CN" sz="2400">
                <a:solidFill>
                  <a:srgbClr val="C00000"/>
                </a:solidFill>
                <a:latin typeface="幼圆" panose="02010509060101010101" charset="-122"/>
                <a:ea typeface="幼圆" panose="02010509060101010101" charset="-122"/>
              </a:rPr>
              <a:t>+1</a:t>
            </a: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）仔细斟酌。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400"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千万不要</a:t>
            </a:r>
            <a:r>
              <a:rPr lang="zh-CN" altLang="en-US" sz="2400">
                <a:solidFill>
                  <a:srgbClr val="C00000"/>
                </a:solidFill>
                <a:latin typeface="幼圆" panose="02010509060101010101" charset="-122"/>
                <a:ea typeface="幼圆" panose="02010509060101010101" charset="-122"/>
              </a:rPr>
              <a:t>傻</a:t>
            </a: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到 让【</a:t>
            </a:r>
            <a:r>
              <a:rPr lang="en-US" altLang="zh-CN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l</a:t>
            </a: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，</a:t>
            </a:r>
            <a:r>
              <a:rPr lang="en-US" altLang="zh-CN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(l+r)/2</a:t>
            </a: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】和【</a:t>
            </a:r>
            <a:r>
              <a:rPr lang="en-US" altLang="zh-CN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(l+r)/2 ,r</a:t>
            </a: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】做兄弟！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4" grpId="3"/>
      <p:bldP spid="4" grpId="4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>
                <a:latin typeface="方正舒体" panose="02010601030101010101" charset="-122"/>
                <a:ea typeface="方正舒体" panose="02010601030101010101" charset="-122"/>
              </a:rPr>
              <a:t>线段树的 修改 （单个元素）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941070" y="1712595"/>
            <a:ext cx="10126980" cy="3383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这次让大家来写 代码框架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~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>
              <a:latin typeface="幼圆" panose="02010509060101010101" charset="-122"/>
              <a:ea typeface="幼圆" panose="02010509060101010101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Comic Sans MS" panose="030F0702030302020204" charset="0"/>
                <a:ea typeface="幼圆" panose="02010509060101010101" charset="-122"/>
              </a:rPr>
              <a:t>Any volunteer</a:t>
            </a:r>
            <a:r>
              <a:rPr lang="zh-CN" altLang="en-US" sz="2400">
                <a:latin typeface="Comic Sans MS" panose="030F0702030302020204" charset="0"/>
                <a:ea typeface="幼圆" panose="02010509060101010101" charset="-122"/>
              </a:rPr>
              <a:t>？</a:t>
            </a:r>
          </a:p>
          <a:p>
            <a:endParaRPr lang="en-US" altLang="zh-CN" sz="2400">
              <a:latin typeface="幼圆" panose="02010509060101010101" charset="-122"/>
              <a:ea typeface="幼圆" panose="02010509060101010101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小贴士：由于线段树并非仅用于 给定区间的求和，所以建议大家采用 更普遍的 代码框架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——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先找到并修改 </a:t>
            </a:r>
            <a:r>
              <a:rPr lang="zh-CN" altLang="en-US" sz="2400">
                <a:solidFill>
                  <a:srgbClr val="C00000"/>
                </a:solidFill>
                <a:latin typeface="幼圆" panose="02010509060101010101" charset="-122"/>
                <a:ea typeface="幼圆" panose="02010509060101010101" charset="-122"/>
              </a:rPr>
              <a:t>叶子节点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，再依次返回至上一级修改 需要变动的数值。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当然，如果只是求和，在相关区间增减 </a:t>
            </a:r>
            <a:r>
              <a:rPr lang="zh-CN" altLang="en-US" sz="2400">
                <a:solidFill>
                  <a:srgbClr val="C00000"/>
                </a:solidFill>
                <a:latin typeface="幼圆" panose="02010509060101010101" charset="-122"/>
                <a:ea typeface="幼圆" panose="02010509060101010101" charset="-122"/>
              </a:rPr>
              <a:t>差值</a:t>
            </a: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 即可。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838200" y="5262109"/>
            <a:ext cx="10515600" cy="54028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rgbClr val="E86262"/>
              </a:buClr>
              <a:buSzPct val="80000"/>
              <a:buFont typeface="Wingdings" panose="05000000000000000000" pitchFamily="2" charset="2"/>
              <a:buNone/>
              <a:defRPr sz="20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9pPr>
          </a:lstStyle>
          <a:p>
            <a:r>
              <a:rPr lang="en-US" altLang="zh-CN" dirty="0"/>
              <a:t>                                                                                            </a:t>
            </a:r>
            <a:endParaRPr lang="zh-CN" altLang="en-US" dirty="0"/>
          </a:p>
        </p:txBody>
      </p:sp>
      <p:sp>
        <p:nvSpPr>
          <p:cNvPr id="5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838200" y="4031615"/>
            <a:ext cx="10515600" cy="1771650"/>
          </a:xfrm>
          <a:prstGeom prst="rect">
            <a:avLst/>
          </a:prstGeom>
        </p:spPr>
        <p:txBody>
          <a:bodyPr vert="horz" wrap="square" lIns="91440" tIns="45720" rIns="91440" bIns="45720" rtlCol="0"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</a:lstStyle>
          <a:p>
            <a:r>
              <a:rPr lang="en-US" altLang="zh-CN" sz="3200" dirty="0">
                <a:latin typeface="Comic Sans MS" panose="030F0702030302020204" charset="0"/>
              </a:rPr>
              <a:t>Since something following will be kind of brain-burning,</a:t>
            </a:r>
          </a:p>
          <a:p>
            <a:r>
              <a:rPr lang="en-US" altLang="zh-CN" sz="3200" dirty="0">
                <a:latin typeface="Comic Sans MS" panose="030F0702030302020204" charset="0"/>
              </a:rPr>
              <a:t>I advise you to take a break now.</a:t>
            </a:r>
          </a:p>
          <a:p>
            <a:r>
              <a:rPr lang="en-US" altLang="zh-CN" sz="3200" dirty="0">
                <a:latin typeface="Comic Sans MS" panose="030F0702030302020204" charset="0"/>
              </a:rPr>
              <a:t>(10 minutes)</a:t>
            </a:r>
          </a:p>
        </p:txBody>
      </p:sp>
    </p:spTree>
    <p:custDataLst>
      <p:tags r:id="rId1"/>
    </p:custDataLst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4255" y="383994"/>
            <a:ext cx="10515599" cy="723445"/>
          </a:xfrm>
        </p:spPr>
        <p:txBody>
          <a:bodyPr/>
          <a:lstStyle/>
          <a:p>
            <a:r>
              <a:rPr lang="zh-CN" altLang="en-US" sz="4000">
                <a:latin typeface="方正舒体" panose="02010601030101010101" charset="-122"/>
                <a:ea typeface="方正舒体" panose="02010601030101010101" charset="-122"/>
                <a:sym typeface="+mn-ea"/>
              </a:rPr>
              <a:t>新的问题</a:t>
            </a:r>
            <a:endParaRPr lang="en-US" altLang="zh-CN" sz="4000">
              <a:latin typeface="方正舒体" panose="02010601030101010101" charset="-122"/>
              <a:ea typeface="方正舒体" panose="0201060103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24255" y="1608455"/>
            <a:ext cx="10416540" cy="435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有一列长度为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n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的数， 需要执行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m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次操作， 每次执行以下两个操作中的任意一个</a:t>
            </a:r>
          </a:p>
          <a:p>
            <a:endParaRPr lang="zh-CN" altLang="en-US" sz="2000">
              <a:latin typeface="幼圆" panose="02010509060101010101" charset="-122"/>
              <a:ea typeface="幼圆" panose="02010509060101010101" charset="-122"/>
            </a:endParaRPr>
          </a:p>
          <a:p>
            <a:pPr indent="0">
              <a:buFont typeface="Wingdings" panose="05000000000000000000" charset="0"/>
              <a:buNone/>
            </a:pPr>
            <a:endParaRPr lang="en-US" altLang="zh-CN" sz="200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>
                <a:latin typeface="Comic Sans MS" panose="030F0702030302020204" charset="0"/>
                <a:ea typeface="幼圆" panose="02010509060101010101" charset="-122"/>
              </a:rPr>
              <a:t>将数列中 某个 给定区间 中的 </a:t>
            </a:r>
            <a:r>
              <a:rPr lang="zh-CN" altLang="en-US" sz="2000">
                <a:solidFill>
                  <a:srgbClr val="C00000"/>
                </a:solidFill>
                <a:latin typeface="Comic Sans MS" panose="030F0702030302020204" charset="0"/>
                <a:ea typeface="幼圆" panose="02010509060101010101" charset="-122"/>
              </a:rPr>
              <a:t>所有数</a:t>
            </a:r>
            <a:r>
              <a:rPr lang="zh-CN" altLang="en-US" sz="2000">
                <a:latin typeface="Comic Sans MS" panose="030F0702030302020204" charset="0"/>
                <a:ea typeface="幼圆" panose="02010509060101010101" charset="-122"/>
              </a:rPr>
              <a:t> 加上 某个数值</a:t>
            </a: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询问  给定 区间中所有数的和</a:t>
            </a:r>
            <a:endParaRPr lang="en-US" altLang="zh-CN" sz="200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endParaRPr lang="zh-CN" altLang="en-US" sz="2000">
              <a:latin typeface="Comic Sans MS" panose="030F0702030302020204" charset="0"/>
              <a:ea typeface="幼圆" panose="02010509060101010101" charset="-122"/>
            </a:endParaRPr>
          </a:p>
          <a:p>
            <a:pPr indent="0">
              <a:buFont typeface="Wingdings" panose="05000000000000000000" charset="0"/>
              <a:buNone/>
            </a:pPr>
            <a:endParaRPr lang="zh-CN" altLang="en-US" sz="2000">
              <a:latin typeface="Comic Sans MS" panose="030F0702030302020204" charset="0"/>
              <a:ea typeface="幼圆" panose="02010509060101010101" charset="-122"/>
            </a:endParaRPr>
          </a:p>
          <a:p>
            <a:pPr indent="0">
              <a:buFont typeface="Wingdings" panose="05000000000000000000" charset="0"/>
              <a:buNone/>
            </a:pPr>
            <a:endParaRPr lang="zh-CN" altLang="en-US" sz="200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>
                <a:latin typeface="Comic Sans MS" panose="030F0702030302020204" charset="0"/>
                <a:ea typeface="幼圆" panose="02010509060101010101" charset="-122"/>
              </a:rPr>
              <a:t>如果仍然一个一个元素一次修改，效率太低</a:t>
            </a:r>
          </a:p>
          <a:p>
            <a:pPr marL="342900" indent="-342900">
              <a:buFont typeface="Wingdings" panose="05000000000000000000" charset="0"/>
              <a:buChar char="l"/>
            </a:pPr>
            <a:endParaRPr lang="zh-CN" altLang="en-US" sz="200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>
                <a:latin typeface="Comic Sans MS" panose="030F0702030302020204" charset="0"/>
                <a:ea typeface="幼圆" panose="02010509060101010101" charset="-122"/>
              </a:rPr>
              <a:t>那么，如何改进？</a:t>
            </a: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>
              <a:latin typeface="Comic Sans MS" panose="030F0702030302020204" charset="0"/>
              <a:ea typeface="幼圆" panose="02010509060101010101" charset="-122"/>
            </a:endParaRPr>
          </a:p>
          <a:p>
            <a:endParaRPr lang="en-US" altLang="zh-CN" sz="2000">
              <a:latin typeface="Comic Sans MS" panose="030F0702030302020204" charset="0"/>
              <a:ea typeface="幼圆" panose="02010509060101010101" charset="-122"/>
            </a:endParaRPr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4" grpId="3" uiExpand="1" build="allAtOnce" bldLvl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>
                <a:latin typeface="方正舒体" panose="02010601030101010101" charset="-122"/>
                <a:ea typeface="方正舒体" panose="02010601030101010101" charset="-122"/>
              </a:rPr>
              <a:t>延迟修改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7080" y="1815465"/>
            <a:ext cx="10658475" cy="413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3200">
                <a:latin typeface="幼圆" panose="02010509060101010101" charset="-122"/>
                <a:ea typeface="幼圆" panose="02010509060101010101" charset="-122"/>
              </a:rPr>
              <a:t>简单介绍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3600">
              <a:latin typeface="幼圆" panose="02010509060101010101" charset="-122"/>
              <a:ea typeface="幼圆" panose="0201050906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3200">
                <a:latin typeface="幼圆" panose="02010509060101010101" charset="-122"/>
                <a:ea typeface="幼圆" panose="02010509060101010101" charset="-122"/>
              </a:rPr>
              <a:t>由于我们在 查询 时针对的是 区间，修改时也可以根据 查询 的需要 来修改 相应的区间。</a:t>
            </a:r>
          </a:p>
          <a:p>
            <a:pPr>
              <a:lnSpc>
                <a:spcPct val="130000"/>
              </a:lnSpc>
            </a:pPr>
            <a:endParaRPr lang="zh-CN" altLang="en-US" sz="3600">
              <a:latin typeface="幼圆" panose="02010509060101010101" charset="-122"/>
              <a:ea typeface="幼圆" panose="02010509060101010101" charset="-122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3600">
              <a:latin typeface="幼圆" panose="02010509060101010101" charset="-122"/>
              <a:ea typeface="幼圆" panose="020105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>
                <a:latin typeface="方正舒体" panose="02010601030101010101" charset="-122"/>
                <a:ea typeface="方正舒体" panose="02010601030101010101" charset="-122"/>
              </a:rPr>
              <a:t>延迟修改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7080" y="1317625"/>
            <a:ext cx="10658475" cy="478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怎么做到呢？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>
              <a:latin typeface="幼圆" panose="02010509060101010101" charset="-122"/>
              <a:ea typeface="幼圆" panose="0201050906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在修改时，处理每一个 未完全覆盖的区间 ；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>
              <a:latin typeface="幼圆" panose="02010509060101010101" charset="-122"/>
              <a:ea typeface="幼圆" panose="0201050906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而当遇到 完全覆盖的区间时，同样将其 处理，并再该节点做一个</a:t>
            </a:r>
            <a:r>
              <a:rPr lang="zh-CN" altLang="en-US" sz="2800">
                <a:solidFill>
                  <a:srgbClr val="C00000"/>
                </a:solidFill>
                <a:latin typeface="幼圆" panose="02010509060101010101" charset="-122"/>
                <a:ea typeface="幼圆" panose="02010509060101010101" charset="-122"/>
              </a:rPr>
              <a:t>标记【数组存储】</a:t>
            </a: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，记录对于该区间内 每一个数值 的 修改量，不在进入下层处理。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>
              <a:latin typeface="幼圆" panose="02010509060101010101" charset="-122"/>
              <a:ea typeface="幼圆" panose="0201050906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当且仅当在查询时，若给定区间 将某个 有标记的区间 未完全覆盖时，在拆分该区间前，将标记向下一层传递，并将当前的标记清零。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0731_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2809875" y="-1219200"/>
            <a:ext cx="6386195" cy="92424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768965" y="645795"/>
            <a:ext cx="1188720" cy="470789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6600">
                <a:latin typeface="方正舒体" panose="02010601030101010101" charset="-122"/>
                <a:ea typeface="方正舒体" panose="02010601030101010101" charset="-122"/>
              </a:rPr>
              <a:t>修改代码</a:t>
            </a:r>
          </a:p>
        </p:txBody>
      </p:sp>
    </p:spTree>
  </p:cSld>
  <p:clrMapOvr>
    <a:masterClrMapping/>
  </p:clrMapOvr>
  <p:transition>
    <p:split orient="vert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0731_6"/>
          <p:cNvPicPr>
            <a:picLocks noGrp="1" noChangeAspect="1"/>
          </p:cNvPicPr>
          <p:nvPr>
            <p:ph idx="1"/>
          </p:nvPr>
        </p:nvPicPr>
        <p:blipFill>
          <a:blip r:embed="rId2"/>
          <a:srcRect l="9917" r="37829" b="2767"/>
          <a:stretch>
            <a:fillRect/>
          </a:stretch>
        </p:blipFill>
        <p:spPr>
          <a:xfrm rot="16200000">
            <a:off x="3477895" y="-2438400"/>
            <a:ext cx="4603115" cy="10041890"/>
          </a:xfrm>
          <a:prstGeom prst="rect">
            <a:avLst/>
          </a:prstGeom>
        </p:spPr>
      </p:pic>
      <p:pic>
        <p:nvPicPr>
          <p:cNvPr id="5" name="图片 4" descr="0731_7"/>
          <p:cNvPicPr>
            <a:picLocks noChangeAspect="1"/>
          </p:cNvPicPr>
          <p:nvPr/>
        </p:nvPicPr>
        <p:blipFill>
          <a:blip r:embed="rId3"/>
          <a:srcRect l="42470" r="34085"/>
          <a:stretch>
            <a:fillRect/>
          </a:stretch>
        </p:blipFill>
        <p:spPr>
          <a:xfrm rot="16200000">
            <a:off x="4886960" y="376555"/>
            <a:ext cx="1768475" cy="10058400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4255" y="383994"/>
            <a:ext cx="10515599" cy="723445"/>
          </a:xfrm>
        </p:spPr>
        <p:txBody>
          <a:bodyPr/>
          <a:lstStyle/>
          <a:p>
            <a:r>
              <a:rPr lang="zh-CN" altLang="en-US" sz="4000">
                <a:latin typeface="方正舒体" panose="02010601030101010101" charset="-122"/>
                <a:ea typeface="方正舒体" panose="02010601030101010101" charset="-122"/>
              </a:rPr>
              <a:t>一个简单的开始</a:t>
            </a:r>
            <a:r>
              <a:rPr lang="en-US" altLang="zh-CN" sz="4000">
                <a:latin typeface="方正舒体" panose="02010601030101010101" charset="-122"/>
                <a:ea typeface="方正舒体" panose="02010601030101010101" charset="-122"/>
              </a:rPr>
              <a:t>~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24255" y="1608455"/>
            <a:ext cx="10416540" cy="3139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幼圆" panose="02010509060101010101" charset="-122"/>
                <a:ea typeface="幼圆" panose="02010509060101010101" charset="-122"/>
              </a:rPr>
              <a:t>有一列长度为</a:t>
            </a:r>
            <a:r>
              <a:rPr lang="en-US" altLang="zh-CN" sz="2000" dirty="0">
                <a:latin typeface="幼圆" panose="02010509060101010101" charset="-122"/>
                <a:ea typeface="幼圆" panose="02010509060101010101" charset="-122"/>
              </a:rPr>
              <a:t>n</a:t>
            </a:r>
            <a:r>
              <a:rPr lang="zh-CN" altLang="en-US" sz="2000" dirty="0">
                <a:latin typeface="幼圆" panose="02010509060101010101" charset="-122"/>
                <a:ea typeface="幼圆" panose="02010509060101010101" charset="-122"/>
              </a:rPr>
              <a:t>的数， 需要执行</a:t>
            </a:r>
            <a:r>
              <a:rPr lang="en-US" altLang="zh-CN" sz="2000" dirty="0">
                <a:latin typeface="幼圆" panose="02010509060101010101" charset="-122"/>
                <a:ea typeface="幼圆" panose="02010509060101010101" charset="-122"/>
              </a:rPr>
              <a:t>m</a:t>
            </a:r>
            <a:r>
              <a:rPr lang="zh-CN" altLang="en-US" sz="2000" dirty="0">
                <a:latin typeface="幼圆" panose="02010509060101010101" charset="-122"/>
                <a:ea typeface="幼圆" panose="02010509060101010101" charset="-122"/>
              </a:rPr>
              <a:t>次操作， 每次执行以下两个操作中的任意一个</a:t>
            </a:r>
          </a:p>
          <a:p>
            <a:endParaRPr lang="zh-CN" altLang="en-US" sz="2000" dirty="0">
              <a:latin typeface="幼圆" panose="02010509060101010101" charset="-122"/>
              <a:ea typeface="幼圆" panose="02010509060101010101" charset="-122"/>
            </a:endParaRPr>
          </a:p>
          <a:p>
            <a:pPr indent="0">
              <a:buFont typeface="Wingdings" panose="05000000000000000000" charset="0"/>
              <a:buNone/>
            </a:pPr>
            <a:endParaRPr lang="en-US" altLang="zh-CN" sz="2000" dirty="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 dirty="0">
                <a:latin typeface="Comic Sans MS" panose="030F0702030302020204" charset="0"/>
                <a:ea typeface="幼圆" panose="02010509060101010101" charset="-122"/>
              </a:rPr>
              <a:t>将数列中 某个数 加上 某个数值</a:t>
            </a: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 dirty="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 dirty="0">
                <a:latin typeface="幼圆" panose="02010509060101010101" charset="-122"/>
                <a:ea typeface="幼圆" panose="02010509060101010101" charset="-122"/>
                <a:sym typeface="+mn-ea"/>
              </a:rPr>
              <a:t>询问给定 区间中所有数的和</a:t>
            </a:r>
            <a:endParaRPr lang="en-US" altLang="zh-CN" sz="2000" dirty="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endParaRPr lang="zh-CN" altLang="en-US" sz="2000" dirty="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 dirty="0">
                <a:latin typeface="Comic Sans MS" panose="030F0702030302020204" charset="0"/>
                <a:ea typeface="幼圆" panose="02010509060101010101" charset="-122"/>
              </a:rPr>
              <a:t>这次，大家又有什么好方法吗？</a:t>
            </a: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 dirty="0">
              <a:latin typeface="Comic Sans MS" panose="030F0702030302020204" charset="0"/>
              <a:ea typeface="幼圆" panose="02010509060101010101" charset="-122"/>
            </a:endParaRPr>
          </a:p>
          <a:p>
            <a:endParaRPr lang="en-US" altLang="zh-CN" sz="2000" dirty="0">
              <a:latin typeface="Comic Sans MS" panose="030F0702030302020204" charset="0"/>
              <a:ea typeface="幼圆" panose="02010509060101010101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7019234"/>
              </p:ext>
            </p:extLst>
          </p:nvPr>
        </p:nvGraphicFramePr>
        <p:xfrm>
          <a:off x="1350356" y="5158663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94309469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165548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4482447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18839533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98346017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81564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163415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49066747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8497989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1060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236672"/>
                  </a:ext>
                </a:extLst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1542568"/>
              </p:ext>
            </p:extLst>
          </p:nvPr>
        </p:nvGraphicFramePr>
        <p:xfrm>
          <a:off x="1275541" y="5769032"/>
          <a:ext cx="8128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94309469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165548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4482447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18839533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98346017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81564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163415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49066747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8497989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1060595"/>
                    </a:ext>
                  </a:extLst>
                </a:gridCol>
              </a:tblGrid>
              <a:tr h="35665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236672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4" grpId="3" uiExpand="1" build="allAtOnce" bldLvl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0731_8"/>
          <p:cNvPicPr>
            <a:picLocks noGrp="1" noChangeAspect="1"/>
          </p:cNvPicPr>
          <p:nvPr>
            <p:ph idx="1"/>
          </p:nvPr>
        </p:nvPicPr>
        <p:blipFill>
          <a:blip r:embed="rId2"/>
          <a:srcRect l="15916" r="8373"/>
          <a:stretch>
            <a:fillRect/>
          </a:stretch>
        </p:blipFill>
        <p:spPr>
          <a:xfrm rot="16200000">
            <a:off x="3522980" y="-1566545"/>
            <a:ext cx="5670550" cy="9990455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4255" y="383994"/>
            <a:ext cx="10515599" cy="723445"/>
          </a:xfrm>
        </p:spPr>
        <p:txBody>
          <a:bodyPr/>
          <a:lstStyle/>
          <a:p>
            <a:r>
              <a:rPr lang="zh-CN" altLang="en-US" sz="4000">
                <a:latin typeface="方正舒体" panose="02010601030101010101" charset="-122"/>
                <a:ea typeface="方正舒体" panose="02010601030101010101" charset="-122"/>
                <a:sym typeface="+mn-ea"/>
              </a:rPr>
              <a:t>新的问题</a:t>
            </a:r>
            <a:endParaRPr lang="en-US" altLang="zh-CN" sz="4000">
              <a:latin typeface="方正舒体" panose="02010601030101010101" charset="-122"/>
              <a:ea typeface="方正舒体" panose="0201060103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24255" y="1608455"/>
            <a:ext cx="10416540" cy="435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有一列长度为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n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的数， 需要执行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m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次操作， 每次执行以下个几操作中的任意一个</a:t>
            </a:r>
          </a:p>
          <a:p>
            <a:endParaRPr lang="zh-CN" altLang="en-US" sz="2000">
              <a:latin typeface="幼圆" panose="02010509060101010101" charset="-122"/>
              <a:ea typeface="幼圆" panose="02010509060101010101" charset="-122"/>
            </a:endParaRPr>
          </a:p>
          <a:p>
            <a:pPr indent="0">
              <a:buFont typeface="Wingdings" panose="05000000000000000000" charset="0"/>
              <a:buNone/>
            </a:pPr>
            <a:endParaRPr lang="en-US" altLang="zh-CN" sz="200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>
                <a:latin typeface="Comic Sans MS" panose="030F0702030302020204" charset="0"/>
                <a:ea typeface="幼圆" panose="02010509060101010101" charset="-122"/>
              </a:rPr>
              <a:t>将数列中 某个 给定区间 中的 </a:t>
            </a:r>
            <a:r>
              <a:rPr lang="zh-CN" altLang="en-US" sz="2000">
                <a:solidFill>
                  <a:srgbClr val="C00000"/>
                </a:solidFill>
                <a:latin typeface="Comic Sans MS" panose="030F0702030302020204" charset="0"/>
                <a:ea typeface="幼圆" panose="02010509060101010101" charset="-122"/>
              </a:rPr>
              <a:t>所有数</a:t>
            </a:r>
            <a:r>
              <a:rPr lang="zh-CN" altLang="en-US" sz="2000">
                <a:latin typeface="Comic Sans MS" panose="030F0702030302020204" charset="0"/>
                <a:ea typeface="幼圆" panose="02010509060101010101" charset="-122"/>
              </a:rPr>
              <a:t> </a:t>
            </a:r>
            <a:r>
              <a:rPr lang="zh-CN" altLang="en-US" sz="2000">
                <a:solidFill>
                  <a:srgbClr val="C00000"/>
                </a:solidFill>
                <a:latin typeface="Comic Sans MS" panose="030F0702030302020204" charset="0"/>
                <a:ea typeface="幼圆" panose="02010509060101010101" charset="-122"/>
              </a:rPr>
              <a:t>加上</a:t>
            </a:r>
            <a:r>
              <a:rPr lang="zh-CN" altLang="en-US" sz="2000">
                <a:latin typeface="Comic Sans MS" panose="030F0702030302020204" charset="0"/>
                <a:ea typeface="幼圆" panose="02010509060101010101" charset="-122"/>
              </a:rPr>
              <a:t> 某个数值</a:t>
            </a:r>
          </a:p>
          <a:p>
            <a:pPr marL="342900" indent="-342900">
              <a:buFont typeface="Wingdings" panose="05000000000000000000" charset="0"/>
              <a:buChar char="l"/>
            </a:pPr>
            <a:endParaRPr lang="zh-CN" altLang="en-US" sz="200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>
                <a:latin typeface="Comic Sans MS" panose="030F0702030302020204" charset="0"/>
                <a:ea typeface="幼圆" panose="02010509060101010101" charset="-122"/>
                <a:sym typeface="+mn-ea"/>
              </a:rPr>
              <a:t>将数列中 某个 给定区间 中的 </a:t>
            </a:r>
            <a:r>
              <a:rPr lang="zh-CN" altLang="en-US" sz="2000">
                <a:solidFill>
                  <a:srgbClr val="C00000"/>
                </a:solidFill>
                <a:latin typeface="Comic Sans MS" panose="030F0702030302020204" charset="0"/>
                <a:ea typeface="幼圆" panose="02010509060101010101" charset="-122"/>
                <a:sym typeface="+mn-ea"/>
              </a:rPr>
              <a:t>所有数 改为</a:t>
            </a:r>
            <a:r>
              <a:rPr lang="zh-CN" altLang="en-US" sz="2000">
                <a:latin typeface="Comic Sans MS" panose="030F0702030302020204" charset="0"/>
                <a:ea typeface="幼圆" panose="02010509060101010101" charset="-122"/>
                <a:sym typeface="+mn-ea"/>
              </a:rPr>
              <a:t> 某个数值</a:t>
            </a:r>
            <a:endParaRPr lang="zh-CN" altLang="en-US" sz="200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>
              <a:latin typeface="Comic Sans MS" panose="030F0702030302020204" charset="0"/>
              <a:ea typeface="幼圆" panose="02010509060101010101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询问  给定 区间中所有数的和</a:t>
            </a:r>
            <a:endParaRPr lang="en-US" altLang="zh-CN" sz="2000">
              <a:latin typeface="Comic Sans MS" panose="030F0702030302020204" charset="0"/>
              <a:ea typeface="幼圆" panose="02010509060101010101" charset="-122"/>
              <a:sym typeface="+mn-ea"/>
            </a:endParaRP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>
              <a:latin typeface="Comic Sans MS" panose="030F0702030302020204" charset="0"/>
              <a:ea typeface="幼圆" panose="02010509060101010101" charset="-122"/>
              <a:sym typeface="+mn-ea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询问  给定 区间中所有数的 最大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  <a:sym typeface="+mn-ea"/>
              </a:rPr>
              <a:t>/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小值</a:t>
            </a: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>
              <a:latin typeface="Comic Sans MS" panose="030F0702030302020204" charset="0"/>
              <a:ea typeface="幼圆" panose="02010509060101010101" charset="-122"/>
              <a:sym typeface="+mn-ea"/>
            </a:endParaRPr>
          </a:p>
          <a:p>
            <a:pPr marL="342900" indent="-342900">
              <a:buFont typeface="Wingdings" panose="05000000000000000000" charset="0"/>
              <a:buChar char="l"/>
            </a:pPr>
            <a:endParaRPr lang="en-US" altLang="zh-CN" sz="2000">
              <a:latin typeface="Comic Sans MS" panose="030F0702030302020204" charset="0"/>
              <a:ea typeface="幼圆" panose="02010509060101010101" charset="-122"/>
              <a:sym typeface="+mn-ea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2000">
                <a:latin typeface="Comic Sans MS" panose="030F0702030302020204" charset="0"/>
                <a:ea typeface="幼圆" panose="02010509060101010101" charset="-122"/>
              </a:rPr>
              <a:t>这道题 需要大家 自己思考</a:t>
            </a:r>
          </a:p>
          <a:p>
            <a:endParaRPr lang="en-US" altLang="zh-CN" sz="2000">
              <a:latin typeface="Comic Sans MS" panose="030F0702030302020204" charset="0"/>
              <a:ea typeface="幼圆" panose="02010509060101010101" charset="-122"/>
            </a:endParaRPr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4" grpId="3" uiExpand="1" build="allAtOnce" bldLvl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小 提示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913765" y="1762760"/>
            <a:ext cx="10457815" cy="3261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加数值 和 改数值 要分开做标记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32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三类数值要各开一个数组，存储每一个节点的对应值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32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在做任意一次修改时，要考虑每一个存储数组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32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在做任意一次对某一存储值的查询时，要考虑每一种标记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838200" y="5262109"/>
            <a:ext cx="10515600" cy="54028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rgbClr val="E86262"/>
              </a:buClr>
              <a:buSzPct val="80000"/>
              <a:buFont typeface="Wingdings" panose="05000000000000000000" pitchFamily="2" charset="2"/>
              <a:buNone/>
              <a:defRPr sz="20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9pPr>
          </a:lstStyle>
          <a:p>
            <a:r>
              <a:rPr lang="en-US" altLang="zh-CN" dirty="0"/>
              <a:t>                                                                                            </a:t>
            </a:r>
            <a:endParaRPr lang="zh-CN" altLang="en-US" dirty="0"/>
          </a:p>
        </p:txBody>
      </p:sp>
      <p:sp>
        <p:nvSpPr>
          <p:cNvPr id="5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838200" y="4031615"/>
            <a:ext cx="10515600" cy="1771650"/>
          </a:xfrm>
          <a:prstGeom prst="rect">
            <a:avLst/>
          </a:prstGeom>
        </p:spPr>
        <p:txBody>
          <a:bodyPr vert="horz" wrap="square" lIns="91440" tIns="45720" rIns="91440" bIns="45720" rtlCol="0"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</a:lstStyle>
          <a:p>
            <a:r>
              <a:rPr lang="zh-CN" altLang="en-US" sz="3200" dirty="0">
                <a:latin typeface="Comic Sans MS" panose="030F0702030302020204" charset="0"/>
              </a:rPr>
              <a:t>一些经典问题</a:t>
            </a:r>
          </a:p>
        </p:txBody>
      </p:sp>
    </p:spTree>
    <p:custDataLst>
      <p:tags r:id="rId1"/>
    </p:custDataLst>
  </p:cSld>
  <p:clrMapOvr>
    <a:masterClrMapping/>
  </p:clrMapOvr>
  <p:transition>
    <p:newsfla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1675" y="271599"/>
            <a:ext cx="10515599" cy="723445"/>
          </a:xfrm>
        </p:spPr>
        <p:txBody>
          <a:bodyPr/>
          <a:lstStyle/>
          <a:p>
            <a:r>
              <a:rPr lang="zh-CN" altLang="en-US"/>
              <a:t>例一：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74395" y="1653540"/>
            <a:ext cx="10443845" cy="3205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给定一个长度为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</a:rPr>
              <a:t>n</a:t>
            </a: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的数列，寻找这样的三个元素，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</a:rPr>
              <a:t>A</a:t>
            </a:r>
            <a:r>
              <a:rPr lang="en-US" altLang="zh-CN" sz="2800" baseline="-25000">
                <a:latin typeface="幼圆" panose="02010509060101010101" charset="-122"/>
                <a:ea typeface="幼圆" panose="02010509060101010101" charset="-122"/>
              </a:rPr>
              <a:t>i 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</a:rPr>
              <a:t>,A</a:t>
            </a:r>
            <a:r>
              <a:rPr lang="en-US" altLang="zh-CN" sz="2800" baseline="-25000">
                <a:latin typeface="幼圆" panose="02010509060101010101" charset="-122"/>
                <a:ea typeface="幼圆" panose="02010509060101010101" charset="-122"/>
              </a:rPr>
              <a:t>j 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</a:rPr>
              <a:t>,A</a:t>
            </a:r>
            <a:r>
              <a:rPr lang="en-US" altLang="zh-CN" sz="2800" baseline="-25000">
                <a:latin typeface="幼圆" panose="02010509060101010101" charset="-122"/>
                <a:ea typeface="幼圆" panose="02010509060101010101" charset="-122"/>
              </a:rPr>
              <a:t>k 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</a:rPr>
              <a:t>,</a:t>
            </a: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使得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>
                <a:latin typeface="幼圆" panose="02010509060101010101" charset="-122"/>
                <a:ea typeface="幼圆" panose="02010509060101010101" charset="-122"/>
                <a:sym typeface="+mn-ea"/>
              </a:rPr>
              <a:t>A</a:t>
            </a:r>
            <a:r>
              <a:rPr lang="en-US" altLang="zh-CN" sz="2800" baseline="-25000">
                <a:latin typeface="幼圆" panose="02010509060101010101" charset="-122"/>
                <a:ea typeface="幼圆" panose="02010509060101010101" charset="-122"/>
                <a:sym typeface="+mn-ea"/>
              </a:rPr>
              <a:t>i 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  <a:sym typeface="+mn-ea"/>
              </a:rPr>
              <a:t>&lt;</a:t>
            </a:r>
            <a:r>
              <a:rPr lang="en-US" altLang="zh-CN" sz="2800" baseline="-25000">
                <a:latin typeface="幼圆" panose="02010509060101010101" charset="-122"/>
                <a:ea typeface="幼圆" panose="02010509060101010101" charset="-122"/>
                <a:sym typeface="+mn-ea"/>
              </a:rPr>
              <a:t> 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  <a:sym typeface="+mn-ea"/>
              </a:rPr>
              <a:t>A</a:t>
            </a:r>
            <a:r>
              <a:rPr lang="en-US" altLang="zh-CN" sz="2800" baseline="-25000">
                <a:latin typeface="幼圆" panose="02010509060101010101" charset="-122"/>
                <a:ea typeface="幼圆" panose="02010509060101010101" charset="-122"/>
                <a:sym typeface="+mn-ea"/>
              </a:rPr>
              <a:t>j 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  <a:sym typeface="+mn-ea"/>
              </a:rPr>
              <a:t>&gt;</a:t>
            </a:r>
            <a:r>
              <a:rPr lang="en-US" altLang="zh-CN" sz="2800" baseline="-25000">
                <a:latin typeface="幼圆" panose="02010509060101010101" charset="-122"/>
                <a:ea typeface="幼圆" panose="02010509060101010101" charset="-122"/>
                <a:sym typeface="+mn-ea"/>
              </a:rPr>
              <a:t> 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  <a:sym typeface="+mn-ea"/>
              </a:rPr>
              <a:t>A</a:t>
            </a:r>
            <a:r>
              <a:rPr lang="en-US" altLang="zh-CN" sz="2800" baseline="-25000">
                <a:latin typeface="幼圆" panose="02010509060101010101" charset="-122"/>
                <a:ea typeface="幼圆" panose="02010509060101010101" charset="-122"/>
                <a:sym typeface="+mn-ea"/>
              </a:rPr>
              <a:t>k 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  <a:sym typeface="+mn-ea"/>
              </a:rPr>
              <a:t>,</a:t>
            </a:r>
            <a:r>
              <a:rPr lang="zh-CN" altLang="en-US" sz="2800">
                <a:latin typeface="幼圆" panose="02010509060101010101" charset="-122"/>
                <a:ea typeface="幼圆" panose="02010509060101010101" charset="-122"/>
                <a:sym typeface="+mn-ea"/>
              </a:rPr>
              <a:t>且 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  <a:sym typeface="+mn-ea"/>
              </a:rPr>
              <a:t>i &lt; j &lt; k </a:t>
            </a:r>
            <a:r>
              <a:rPr lang="zh-CN" altLang="en-US" sz="2800">
                <a:latin typeface="幼圆" panose="02010509060101010101" charset="-122"/>
                <a:ea typeface="幼圆" panose="02010509060101010101" charset="-122"/>
                <a:sym typeface="+mn-ea"/>
              </a:rPr>
              <a:t>。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  <a:sym typeface="+mn-ea"/>
              </a:rPr>
              <a:t>给出长度和数列，求满足该条件的数组的个数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  <a:sym typeface="+mn-ea"/>
              </a:rPr>
              <a:t>数据较大，算法需优化</a:t>
            </a:r>
          </a:p>
          <a:p>
            <a:pPr indent="0">
              <a:buFont typeface="Arial" panose="020B0604020202020204" pitchFamily="34" charset="0"/>
              <a:buNone/>
            </a:pPr>
            <a:endParaRPr lang="zh-CN" altLang="en-US" sz="2800" baseline="-250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 baseline="-25000">
              <a:latin typeface="幼圆" panose="02010509060101010101" charset="-122"/>
              <a:ea typeface="幼圆" panose="0201050906010101010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分析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303655" y="1652905"/>
            <a:ext cx="9584055" cy="4040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对于任意一个 既不在 开头，又不在 结尾  的元素而言，以他为中间的数，可组成的数组个数为：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        前面比他小的元素 的个数 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* 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后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面比他小的元素 的个数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然而，如果对每一位这样的元素，均前后比较计算，效率太低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线段树优化！</a:t>
            </a:r>
          </a:p>
          <a:p>
            <a:pPr>
              <a:lnSpc>
                <a:spcPct val="120000"/>
              </a:lnSpc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分析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303655" y="1475105"/>
            <a:ext cx="9584055" cy="4185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首先，线段树的模型为：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以 数的大小 为 排列顺序 形成的 线段 来 建立 的 线段树</a:t>
            </a: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（相等的数不重复计，在 叶子节点 中存储个数为 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  <a:sym typeface="+mn-ea"/>
              </a:rPr>
              <a:t>2 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即可）</a:t>
            </a: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树的每一个节点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  <a:sym typeface="+mn-ea"/>
              </a:rPr>
              <a:t>(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区间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  <a:sym typeface="+mn-ea"/>
              </a:rPr>
              <a:t>)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记录该区间内 元素 的个数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分析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303655" y="1516380"/>
            <a:ext cx="9584055" cy="4479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具体操作方式：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从 第一个元素 起，依次枚举中间的数（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  <a:sym typeface="+mn-ea"/>
              </a:rPr>
              <a:t>A</a:t>
            </a:r>
            <a:r>
              <a:rPr lang="en-US" altLang="zh-CN" sz="2400" baseline="-25000">
                <a:latin typeface="幼圆" panose="02010509060101010101" charset="-122"/>
                <a:ea typeface="幼圆" panose="02010509060101010101" charset="-122"/>
                <a:sym typeface="+mn-ea"/>
              </a:rPr>
              <a:t>j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），并将其依次添加进 线段树（对应 叶子节点 及上层节点 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  <a:sym typeface="+mn-ea"/>
              </a:rPr>
              <a:t>sum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值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  <a:sym typeface="+mn-ea"/>
              </a:rPr>
              <a:t>++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）。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由此，每加入一个 新元素 时，数一数它（在树中的）左边 有多少个 元素 ，就知道 它在 数列 中时，有多少个 它左边的元素 比它 小 了。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添加完后，再依次数 每个元素 左边的 元素个数，减去 之前数出的，就是 它右边 比它小的 元素 个数。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例二：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159510" y="1571625"/>
            <a:ext cx="9884410" cy="3307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矩形覆盖：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在一个平面内 ，给定若干个矩形 左上角 和 右下角 的 坐标，求这些矩形的覆盖总面积。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离散优化！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线段树？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分析</a:t>
            </a:r>
          </a:p>
        </p:txBody>
      </p:sp>
      <p:cxnSp>
        <p:nvCxnSpPr>
          <p:cNvPr id="4" name="直接箭头连接符 3"/>
          <p:cNvCxnSpPr/>
          <p:nvPr/>
        </p:nvCxnSpPr>
        <p:spPr>
          <a:xfrm flipV="1">
            <a:off x="1036955" y="5735320"/>
            <a:ext cx="9843770" cy="1397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11102975" y="4977765"/>
            <a:ext cx="638175" cy="118872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7200" b="1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x</a:t>
            </a:r>
          </a:p>
        </p:txBody>
      </p:sp>
      <p:sp>
        <p:nvSpPr>
          <p:cNvPr id="6" name="矩形 5"/>
          <p:cNvSpPr/>
          <p:nvPr/>
        </p:nvSpPr>
        <p:spPr>
          <a:xfrm>
            <a:off x="1273175" y="1035685"/>
            <a:ext cx="638175" cy="118872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7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</a:t>
            </a:r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2238375" y="1653540"/>
            <a:ext cx="0" cy="45599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221355" y="1912620"/>
            <a:ext cx="2402840" cy="27031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695825" y="2499995"/>
            <a:ext cx="2525395" cy="26352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388735" y="1120775"/>
            <a:ext cx="2607310" cy="274447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3221355" y="520065"/>
            <a:ext cx="0" cy="569341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4695825" y="520065"/>
            <a:ext cx="0" cy="569341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6388735" y="520065"/>
            <a:ext cx="0" cy="569341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624195" y="520065"/>
            <a:ext cx="0" cy="569341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7221220" y="520065"/>
            <a:ext cx="0" cy="569341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8996045" y="582295"/>
            <a:ext cx="0" cy="569341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1911350" y="5135245"/>
            <a:ext cx="809561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047875" y="4615815"/>
            <a:ext cx="809561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2047875" y="3865245"/>
            <a:ext cx="809561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2023745" y="2472690"/>
            <a:ext cx="8144510" cy="2730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2047875" y="1912620"/>
            <a:ext cx="8144510" cy="2730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998980" y="1117600"/>
            <a:ext cx="8144510" cy="2730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838200" y="5262109"/>
            <a:ext cx="10515600" cy="54028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rgbClr val="E86262"/>
              </a:buClr>
              <a:buSzPct val="80000"/>
              <a:buFont typeface="Wingdings" panose="05000000000000000000" pitchFamily="2" charset="2"/>
              <a:buNone/>
              <a:defRPr sz="20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9pPr>
          </a:lstStyle>
          <a:p>
            <a:r>
              <a:rPr lang="en-US" altLang="zh-CN" dirty="0"/>
              <a:t>                                                                                             by </a:t>
            </a:r>
            <a:r>
              <a:rPr lang="zh-CN" altLang="en-US" dirty="0"/>
              <a:t>李佳忆</a:t>
            </a:r>
          </a:p>
        </p:txBody>
      </p:sp>
      <p:sp>
        <p:nvSpPr>
          <p:cNvPr id="5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838200" y="4228191"/>
            <a:ext cx="10515600" cy="989469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</a:lstStyle>
          <a:p>
            <a:r>
              <a:rPr lang="zh-CN" altLang="zh-CN" dirty="0"/>
              <a:t>线段树</a:t>
            </a:r>
          </a:p>
        </p:txBody>
      </p:sp>
    </p:spTree>
    <p:custDataLst>
      <p:tags r:id="rId1"/>
    </p:custDataLst>
  </p:cSld>
  <p:clrMapOvr>
    <a:masterClrMapping/>
  </p:clrMapOvr>
  <p:transition>
    <p:newsflash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分析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10665" y="982345"/>
            <a:ext cx="9578975" cy="7038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然而，这样需要分别计算 每一个 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x 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轴 区间 的 覆盖 面积，效率较低。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那么，线段树的模型为：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 以 每一个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  <a:sym typeface="+mn-ea"/>
              </a:rPr>
              <a:t>x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轴区间 形成的 线段 来 建立 的 线段树，每一个 节点 记录 该区间内 覆盖总面积。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这样，仅需以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  <a:sym typeface="+mn-ea"/>
              </a:rPr>
              <a:t>y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轴上的线段（分两组 各自）升序排列覆盖 线段树的节点，便于计算 大面积（多个小区间）覆盖 问题。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幼圆" panose="02010509060101010101" charset="-122"/>
                <a:ea typeface="幼圆" panose="02010509060101010101" charset="-122"/>
                <a:sym typeface="+mn-ea"/>
              </a:rPr>
              <a:t>父节点 接收的 覆盖信息 不用告诉 儿子，儿子单独接收的，必须汇报给 爸爸。</a:t>
            </a: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24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>
              <a:latin typeface="幼圆" panose="02010509060101010101" charset="-122"/>
              <a:ea typeface="幼圆" panose="020105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824865" y="5262109"/>
            <a:ext cx="10515600" cy="54028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rgbClr val="E86262"/>
              </a:buClr>
              <a:buSzPct val="80000"/>
              <a:buFont typeface="Wingdings" panose="05000000000000000000" pitchFamily="2" charset="2"/>
              <a:buNone/>
              <a:defRPr sz="20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9pPr>
          </a:lstStyle>
          <a:p>
            <a:r>
              <a:rPr lang="en-US" altLang="zh-CN" dirty="0"/>
              <a:t>                                                                                            </a:t>
            </a:r>
            <a:endParaRPr lang="zh-CN" altLang="en-US" dirty="0"/>
          </a:p>
        </p:txBody>
      </p:sp>
      <p:sp>
        <p:nvSpPr>
          <p:cNvPr id="5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824865" y="4031615"/>
            <a:ext cx="10515600" cy="1771650"/>
          </a:xfrm>
          <a:prstGeom prst="rect">
            <a:avLst/>
          </a:prstGeom>
        </p:spPr>
        <p:txBody>
          <a:bodyPr vert="horz" wrap="square" lIns="91440" tIns="45720" rIns="91440" bIns="45720" rtlCol="0"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</a:lstStyle>
          <a:p>
            <a:endParaRPr lang="zh-CN" altLang="en-US" sz="3200" dirty="0">
              <a:latin typeface="Comic Sans MS" panose="030F0702030302020204" charset="0"/>
            </a:endParaRPr>
          </a:p>
          <a:p>
            <a:endParaRPr lang="zh-CN" altLang="en-US" sz="3200" dirty="0">
              <a:latin typeface="Comic Sans MS" panose="030F07020303020202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93950" y="4166235"/>
            <a:ext cx="7714615" cy="1238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>
                <a:latin typeface="Comic Sans MS" panose="030F0702030302020204" charset="0"/>
              </a:rPr>
              <a:t>~~~The end~~~</a:t>
            </a:r>
          </a:p>
          <a:p>
            <a:pPr algn="ctr"/>
            <a:r>
              <a:rPr lang="en-US" altLang="zh-CN" sz="3200">
                <a:latin typeface="Comic Sans MS" panose="030F0702030302020204" charset="0"/>
              </a:rPr>
              <a:t>Thanks!</a:t>
            </a:r>
          </a:p>
        </p:txBody>
      </p:sp>
    </p:spTree>
    <p:custDataLst>
      <p:tags r:id="rId1"/>
    </p:custDataLst>
  </p:cSld>
  <p:clrMapOvr>
    <a:masterClrMapping/>
  </p:clrMapOvr>
  <p:transition>
    <p:wheel spokes="8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  <p:bldP spid="2" grpId="4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94335"/>
            <a:ext cx="10634980" cy="1434465"/>
          </a:xfrm>
        </p:spPr>
        <p:txBody>
          <a:bodyPr>
            <a:normAutofit/>
          </a:bodyPr>
          <a:lstStyle/>
          <a:p>
            <a:r>
              <a:rPr lang="zh-CN" altLang="en-US" sz="4000" dirty="0">
                <a:latin typeface="方正舒体" panose="02010601030101010101" charset="-122"/>
                <a:ea typeface="方正舒体" panose="02010601030101010101" charset="-122"/>
              </a:rPr>
              <a:t>继续刚才那个问题吧</a:t>
            </a:r>
            <a:r>
              <a:rPr lang="en-US" altLang="zh-CN" sz="4000" dirty="0">
                <a:latin typeface="方正舒体" panose="02010601030101010101" charset="-122"/>
                <a:ea typeface="方正舒体" panose="02010601030101010101" charset="-122"/>
              </a:rPr>
              <a:t>~</a:t>
            </a:r>
            <a:br>
              <a:rPr lang="en-US" altLang="zh-CN" sz="4000" dirty="0">
                <a:latin typeface="方正舒体" panose="02010601030101010101" charset="-122"/>
                <a:ea typeface="方正舒体" panose="02010601030101010101" charset="-122"/>
              </a:rPr>
            </a:br>
            <a:r>
              <a:rPr lang="en-US" altLang="zh-CN" sz="4000" dirty="0">
                <a:latin typeface="方正舒体" panose="02010601030101010101" charset="-122"/>
                <a:ea typeface="方正舒体" panose="02010601030101010101" charset="-122"/>
              </a:rPr>
              <a:t>   </a:t>
            </a:r>
            <a:r>
              <a:rPr lang="zh-CN" altLang="en-US" dirty="0">
                <a:latin typeface="方正舒体" panose="02010601030101010101" charset="-122"/>
                <a:ea typeface="方正舒体" panose="02010601030101010101" charset="-122"/>
              </a:rPr>
              <a:t>假设</a:t>
            </a:r>
            <a:r>
              <a:rPr lang="en-US" altLang="zh-CN" dirty="0">
                <a:latin typeface="方正舒体" panose="02010601030101010101" charset="-122"/>
                <a:ea typeface="方正舒体" panose="02010601030101010101" charset="-122"/>
              </a:rPr>
              <a:t>n=9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27355" y="1828800"/>
            <a:ext cx="11744960" cy="4480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                                                                  </a:t>
            </a:r>
            <a:r>
              <a:rPr lang="en-US" altLang="zh-CN" sz="2400" dirty="0"/>
              <a:t>    </a:t>
            </a:r>
            <a:r>
              <a:rPr lang="zh-CN" altLang="en-US" sz="2400" dirty="0"/>
              <a:t>【</a:t>
            </a:r>
            <a:r>
              <a:rPr lang="en-US" altLang="zh-CN" sz="2400" dirty="0"/>
              <a:t>1</a:t>
            </a:r>
            <a:r>
              <a:rPr lang="zh-CN" altLang="en-US" sz="2400" dirty="0"/>
              <a:t>，</a:t>
            </a:r>
            <a:r>
              <a:rPr lang="en-US" altLang="zh-CN" sz="2400" dirty="0">
                <a:solidFill>
                  <a:srgbClr val="FF0000"/>
                </a:solidFill>
              </a:rPr>
              <a:t>10</a:t>
            </a:r>
            <a:r>
              <a:rPr lang="zh-CN" altLang="en-US" sz="2400" dirty="0"/>
              <a:t>）</a:t>
            </a:r>
          </a:p>
          <a:p>
            <a:endParaRPr lang="zh-CN" altLang="en-US" sz="2400" dirty="0"/>
          </a:p>
          <a:p>
            <a:r>
              <a:rPr lang="zh-CN" altLang="en-US" sz="2400" dirty="0"/>
              <a:t>                       【</a:t>
            </a:r>
            <a:r>
              <a:rPr lang="en-US" altLang="zh-CN" sz="2400" dirty="0"/>
              <a:t>1,5</a:t>
            </a:r>
            <a:r>
              <a:rPr lang="zh-CN" altLang="en-US" sz="2400" dirty="0"/>
              <a:t>）                                                                【</a:t>
            </a:r>
            <a:r>
              <a:rPr lang="en-US" altLang="zh-CN" sz="2400" dirty="0"/>
              <a:t>5,10</a:t>
            </a:r>
            <a:r>
              <a:rPr lang="zh-CN" altLang="en-US" sz="2400" dirty="0"/>
              <a:t>）</a:t>
            </a:r>
          </a:p>
          <a:p>
            <a:endParaRPr lang="zh-CN" altLang="en-US" sz="2400" dirty="0"/>
          </a:p>
          <a:p>
            <a:endParaRPr lang="zh-CN" altLang="en-US" sz="2400" dirty="0"/>
          </a:p>
          <a:p>
            <a:r>
              <a:rPr lang="zh-CN" altLang="en-US" sz="2400" dirty="0"/>
              <a:t>          【</a:t>
            </a:r>
            <a:r>
              <a:rPr lang="en-US" altLang="zh-CN" sz="2400" dirty="0"/>
              <a:t>1,3</a:t>
            </a:r>
            <a:r>
              <a:rPr lang="zh-CN" altLang="en-US" sz="2400" dirty="0"/>
              <a:t>）                【</a:t>
            </a:r>
            <a:r>
              <a:rPr lang="en-US" altLang="zh-CN" sz="2400" dirty="0"/>
              <a:t>3,5</a:t>
            </a:r>
            <a:r>
              <a:rPr lang="zh-CN" altLang="en-US" sz="2400" dirty="0"/>
              <a:t>）                                 【</a:t>
            </a:r>
            <a:r>
              <a:rPr lang="en-US" altLang="zh-CN" sz="2400" dirty="0"/>
              <a:t>5,7</a:t>
            </a:r>
            <a:r>
              <a:rPr lang="zh-CN" altLang="en-US" sz="2400" dirty="0"/>
              <a:t>）                      【</a:t>
            </a:r>
            <a:r>
              <a:rPr lang="en-US" altLang="zh-CN" sz="2400" dirty="0"/>
              <a:t>7,10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endParaRPr lang="zh-CN" altLang="en-US" sz="2400" dirty="0"/>
          </a:p>
          <a:p>
            <a:endParaRPr lang="zh-CN" altLang="en-US" sz="2400" dirty="0"/>
          </a:p>
          <a:p>
            <a:r>
              <a:rPr lang="zh-CN" altLang="en-US" sz="2400" dirty="0"/>
              <a:t>【</a:t>
            </a:r>
            <a:r>
              <a:rPr lang="en-US" altLang="zh-CN" sz="2400" dirty="0"/>
              <a:t>1,2</a:t>
            </a:r>
            <a:r>
              <a:rPr lang="zh-CN" altLang="en-US" sz="2400" dirty="0"/>
              <a:t>）    【</a:t>
            </a:r>
            <a:r>
              <a:rPr lang="en-US" altLang="zh-CN" sz="2400" dirty="0"/>
              <a:t>2,3</a:t>
            </a:r>
            <a:r>
              <a:rPr lang="zh-CN" altLang="en-US" sz="2400" dirty="0"/>
              <a:t>）     【</a:t>
            </a:r>
            <a:r>
              <a:rPr lang="en-US" altLang="zh-CN" sz="2400" dirty="0"/>
              <a:t>3,4</a:t>
            </a:r>
            <a:r>
              <a:rPr lang="zh-CN" altLang="en-US" sz="2400" dirty="0"/>
              <a:t>）   【</a:t>
            </a:r>
            <a:r>
              <a:rPr lang="en-US" altLang="zh-CN" sz="2400" dirty="0"/>
              <a:t>4,5</a:t>
            </a:r>
            <a:r>
              <a:rPr lang="zh-CN" altLang="en-US" sz="2400" dirty="0"/>
              <a:t>）         【</a:t>
            </a:r>
            <a:r>
              <a:rPr lang="en-US" altLang="zh-CN" sz="2400" dirty="0"/>
              <a:t>5,6</a:t>
            </a:r>
            <a:r>
              <a:rPr lang="zh-CN" altLang="en-US" sz="2400" dirty="0"/>
              <a:t>）      【</a:t>
            </a:r>
            <a:r>
              <a:rPr lang="en-US" altLang="zh-CN" sz="2400" dirty="0"/>
              <a:t>6,7</a:t>
            </a:r>
            <a:r>
              <a:rPr lang="zh-CN" altLang="en-US" sz="2400" dirty="0"/>
              <a:t>）    【</a:t>
            </a:r>
            <a:r>
              <a:rPr lang="en-US" altLang="zh-CN" sz="2400" dirty="0"/>
              <a:t>7,8</a:t>
            </a:r>
            <a:r>
              <a:rPr lang="zh-CN" altLang="en-US" sz="2400" dirty="0"/>
              <a:t>）   【</a:t>
            </a:r>
            <a:r>
              <a:rPr lang="en-US" altLang="zh-CN" sz="2400" dirty="0"/>
              <a:t>8,10</a:t>
            </a:r>
            <a:r>
              <a:rPr lang="zh-CN" altLang="en-US" sz="2400" dirty="0"/>
              <a:t>）</a:t>
            </a:r>
          </a:p>
          <a:p>
            <a:endParaRPr lang="zh-CN" altLang="en-US" sz="2400" dirty="0"/>
          </a:p>
          <a:p>
            <a:endParaRPr lang="zh-CN" altLang="en-US" sz="2400" dirty="0"/>
          </a:p>
          <a:p>
            <a:r>
              <a:rPr lang="zh-CN" altLang="en-US" sz="2400" dirty="0"/>
              <a:t>                                                                                                       【</a:t>
            </a:r>
            <a:r>
              <a:rPr lang="en-US" altLang="zh-CN" sz="2400" dirty="0"/>
              <a:t>8,9</a:t>
            </a:r>
            <a:r>
              <a:rPr lang="zh-CN" altLang="en-US" sz="2400" dirty="0"/>
              <a:t>）        【</a:t>
            </a:r>
            <a:r>
              <a:rPr lang="en-US" altLang="zh-CN" sz="2400" dirty="0"/>
              <a:t>9,10</a:t>
            </a:r>
            <a:r>
              <a:rPr lang="zh-CN" altLang="en-US" sz="2400" dirty="0"/>
              <a:t>）</a:t>
            </a: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3244215" y="2132965"/>
            <a:ext cx="2307590" cy="417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6891655" y="2073275"/>
            <a:ext cx="2277745" cy="4914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>
            <a:off x="1874520" y="3026410"/>
            <a:ext cx="759460" cy="624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3303905" y="2996565"/>
            <a:ext cx="922655" cy="7296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0100310" y="2921635"/>
            <a:ext cx="922655" cy="7296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8052435" y="2981960"/>
            <a:ext cx="908050" cy="7289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157730" y="4128135"/>
            <a:ext cx="476250" cy="6927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817880" y="4083050"/>
            <a:ext cx="714375" cy="6851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4628515" y="4038600"/>
            <a:ext cx="729615" cy="7740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3557270" y="4112895"/>
            <a:ext cx="416560" cy="655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8350250" y="4142740"/>
            <a:ext cx="417195" cy="6102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6668135" y="4142740"/>
            <a:ext cx="1012190" cy="5956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11283315" y="4083050"/>
            <a:ext cx="408940" cy="789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9444355" y="4083050"/>
            <a:ext cx="1109345" cy="655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9764395" y="5229225"/>
            <a:ext cx="997585" cy="5956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11417300" y="5200015"/>
            <a:ext cx="401955" cy="624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表格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310866"/>
              </p:ext>
            </p:extLst>
          </p:nvPr>
        </p:nvGraphicFramePr>
        <p:xfrm>
          <a:off x="1116878" y="634619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94309469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165548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4482447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18839533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98346017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81564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163415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49066747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8497989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1060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236672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817880" y="5327015"/>
            <a:ext cx="35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5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217261" y="5297805"/>
            <a:ext cx="35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6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628708" y="5247005"/>
            <a:ext cx="35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4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927917" y="5247005"/>
            <a:ext cx="35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2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609152" y="5247005"/>
            <a:ext cx="35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9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288598" y="5247005"/>
            <a:ext cx="35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3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585801" y="6345266"/>
            <a:ext cx="35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3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9470259" y="5247005"/>
            <a:ext cx="35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4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1283315" y="6345266"/>
            <a:ext cx="35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2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25430" y="4165535"/>
            <a:ext cx="58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11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071780" y="4038600"/>
            <a:ext cx="58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6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733507" y="4040787"/>
            <a:ext cx="58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12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0830085" y="5221525"/>
            <a:ext cx="58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5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0740608" y="4083050"/>
            <a:ext cx="58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9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355244" y="3101776"/>
            <a:ext cx="58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21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735131" y="3026410"/>
            <a:ext cx="58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17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021937" y="2280622"/>
            <a:ext cx="58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38</a:t>
            </a:r>
            <a:endParaRPr lang="zh-CN" altLang="en-US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内容占位符 21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40815" y="76200"/>
            <a:ext cx="8241665" cy="34321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63245" y="3100070"/>
            <a:ext cx="11064875" cy="329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l"/>
            </a:pPr>
            <a:endParaRPr lang="zh-CN" altLang="en-US" sz="2000"/>
          </a:p>
          <a:p>
            <a:pPr marL="285750" indent="-285750">
              <a:buFont typeface="Wingdings" panose="05000000000000000000" charset="0"/>
              <a:buChar char="l"/>
            </a:pP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对于爸爸  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T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【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a,b) ,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他有 左儿子 【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a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，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(a+b)/2) 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，右儿子【（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a+b)/2 , b)</a:t>
            </a:r>
          </a:p>
          <a:p>
            <a:pPr marL="285750" indent="-285750">
              <a:buFont typeface="Wingdings" panose="05000000000000000000" charset="0"/>
              <a:buChar char="l"/>
            </a:pPr>
            <a:endParaRPr lang="en-US" altLang="zh-CN" sz="20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buFont typeface="Wingdings" panose="05000000000000000000" charset="0"/>
              <a:buChar char="l"/>
            </a:pP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叶节点： 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  <a:sym typeface="+mn-ea"/>
              </a:rPr>
              <a:t>T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【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  <a:sym typeface="+mn-ea"/>
              </a:rPr>
              <a:t>a,b)  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，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  <a:sym typeface="+mn-ea"/>
              </a:rPr>
              <a:t>a-b=1</a:t>
            </a:r>
          </a:p>
          <a:p>
            <a:pPr marL="285750" indent="-285750">
              <a:buFont typeface="Wingdings" panose="05000000000000000000" charset="0"/>
              <a:buChar char="l"/>
            </a:pPr>
            <a:endParaRPr lang="en-US" altLang="zh-CN" sz="20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285750" indent="-285750">
              <a:lnSpc>
                <a:spcPct val="110000"/>
              </a:lnSpc>
              <a:buFont typeface="Wingdings" panose="05000000000000000000" charset="0"/>
              <a:buChar char="l"/>
            </a:pP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线段长度为 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  <a:sym typeface="+mn-ea"/>
              </a:rPr>
              <a:t>n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，节点数不超过 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  <a:sym typeface="+mn-ea"/>
              </a:rPr>
              <a:t>2n 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（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  <a:sym typeface="+mn-ea"/>
              </a:rPr>
              <a:t>why?)</a:t>
            </a:r>
          </a:p>
          <a:p>
            <a:pPr marL="285750" indent="-285750">
              <a:lnSpc>
                <a:spcPct val="110000"/>
              </a:lnSpc>
              <a:buFont typeface="Wingdings" panose="05000000000000000000" charset="0"/>
              <a:buChar char="l"/>
            </a:pPr>
            <a:endParaRPr lang="en-US" altLang="zh-CN" sz="20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 marL="285750" indent="-285750">
              <a:lnSpc>
                <a:spcPct val="110000"/>
              </a:lnSpc>
              <a:buFont typeface="Wingdings" panose="05000000000000000000" charset="0"/>
              <a:buChar char="l"/>
            </a:pP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深度   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  <a:sym typeface="+mn-ea"/>
              </a:rPr>
              <a:t>log</a:t>
            </a:r>
            <a:r>
              <a:rPr lang="en-US" altLang="zh-CN" sz="2000" baseline="-25000">
                <a:latin typeface="幼圆" panose="02010509060101010101" charset="-122"/>
                <a:ea typeface="幼圆" panose="02010509060101010101" charset="-122"/>
                <a:sym typeface="+mn-ea"/>
              </a:rPr>
              <a:t>2  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（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  <a:sym typeface="+mn-ea"/>
              </a:rPr>
              <a:t>n-1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  <a:sym typeface="+mn-ea"/>
              </a:rPr>
              <a:t>） 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  <a:sym typeface="+mn-ea"/>
              </a:rPr>
              <a:t>+1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    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（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why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？）</a:t>
            </a:r>
          </a:p>
          <a:p>
            <a:pPr marL="285750" indent="-285750">
              <a:lnSpc>
                <a:spcPct val="110000"/>
              </a:lnSpc>
              <a:buFont typeface="Wingdings" panose="05000000000000000000" charset="0"/>
              <a:buChar char="l"/>
            </a:pPr>
            <a:endParaRPr lang="zh-CN" altLang="en-US" sz="2000">
              <a:latin typeface="幼圆" panose="02010509060101010101" charset="-122"/>
              <a:ea typeface="幼圆" panose="02010509060101010101" charset="-122"/>
            </a:endParaRPr>
          </a:p>
          <a:p>
            <a:pPr marL="285750" indent="-285750">
              <a:lnSpc>
                <a:spcPct val="110000"/>
              </a:lnSpc>
              <a:buFont typeface="Wingdings" panose="05000000000000000000" charset="0"/>
              <a:buChar char="l"/>
            </a:pP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每次查询大多能在 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O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（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log</a:t>
            </a:r>
            <a:r>
              <a:rPr lang="en-US" altLang="zh-CN" sz="2000" baseline="-25000">
                <a:latin typeface="幼圆" panose="02010509060101010101" charset="-122"/>
                <a:ea typeface="幼圆" panose="02010509060101010101" charset="-122"/>
              </a:rPr>
              <a:t>2 </a:t>
            </a:r>
            <a:r>
              <a:rPr lang="en-US" altLang="zh-CN" sz="2000">
                <a:latin typeface="幼圆" panose="02010509060101010101" charset="-122"/>
                <a:ea typeface="幼圆" panose="02010509060101010101" charset="-122"/>
              </a:rPr>
              <a:t>n</a:t>
            </a:r>
            <a:r>
              <a:rPr lang="zh-CN" altLang="en-US" sz="2000">
                <a:latin typeface="幼圆" panose="02010509060101010101" charset="-122"/>
                <a:ea typeface="幼圆" panose="02010509060101010101" charset="-122"/>
              </a:rPr>
              <a:t>）时间内解决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838200" y="5262109"/>
            <a:ext cx="10515600" cy="54028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rgbClr val="E86262"/>
              </a:buClr>
              <a:buSzPct val="80000"/>
              <a:buFont typeface="Wingdings" panose="05000000000000000000" pitchFamily="2" charset="2"/>
              <a:buNone/>
              <a:defRPr sz="20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9pPr>
          </a:lstStyle>
          <a:p>
            <a:r>
              <a:rPr lang="en-US" altLang="zh-CN" dirty="0"/>
              <a:t>                                                                                            </a:t>
            </a:r>
            <a:endParaRPr lang="zh-CN" altLang="en-US" dirty="0"/>
          </a:p>
        </p:txBody>
      </p:sp>
      <p:sp>
        <p:nvSpPr>
          <p:cNvPr id="5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838200" y="4228191"/>
            <a:ext cx="10515600" cy="989469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4A6982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defRPr>
            </a:lvl1pPr>
          </a:lstStyle>
          <a:p>
            <a:r>
              <a:rPr lang="zh-CN" altLang="zh-CN" dirty="0"/>
              <a:t>线段树的存储</a:t>
            </a:r>
          </a:p>
        </p:txBody>
      </p:sp>
    </p:spTree>
    <p:custDataLst>
      <p:tags r:id="rId1"/>
    </p:custDataLst>
  </p:cSld>
  <p:clrMapOvr>
    <a:masterClrMapping/>
  </p:clrMapOvr>
  <p:transition>
    <p:newsfla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8825" y="302079"/>
            <a:ext cx="10515599" cy="723445"/>
          </a:xfrm>
        </p:spPr>
        <p:txBody>
          <a:bodyPr>
            <a:normAutofit/>
          </a:bodyPr>
          <a:lstStyle/>
          <a:p>
            <a:r>
              <a:rPr lang="en-US" altLang="zh-CN"/>
              <a:t>1  </a:t>
            </a:r>
            <a:r>
              <a:rPr lang="zh-CN" altLang="en-US"/>
              <a:t>链表存储</a:t>
            </a:r>
          </a:p>
        </p:txBody>
      </p:sp>
      <p:pic>
        <p:nvPicPr>
          <p:cNvPr id="22" name="内容占位符 2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36310" y="184150"/>
            <a:ext cx="5969000" cy="2485390"/>
          </a:xfrm>
          <a:prstGeom prst="rect">
            <a:avLst/>
          </a:prstGeom>
        </p:spPr>
      </p:pic>
      <p:graphicFrame>
        <p:nvGraphicFramePr>
          <p:cNvPr id="4" name="表格 3"/>
          <p:cNvGraphicFramePr/>
          <p:nvPr/>
        </p:nvGraphicFramePr>
        <p:xfrm>
          <a:off x="838200" y="2669540"/>
          <a:ext cx="10770870" cy="3924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0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25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33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2339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706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70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413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solidFill>
                            <a:schemeClr val="bg1"/>
                          </a:solidFill>
                          <a:latin typeface="Comic Sans MS" panose="030F0702030302020204" charset="0"/>
                          <a:ea typeface="幼圆" panose="02010509060101010101" charset="-122"/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left 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right 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else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659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方正舒体" panose="02010601030101010101" charset="-122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\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\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72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\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\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659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\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\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659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\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\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659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solidFill>
                            <a:schemeClr val="accent2"/>
                          </a:solidFill>
                          <a:latin typeface="Comic Sans MS" panose="030F0702030302020204" charset="0"/>
                          <a:ea typeface="幼圆" panose="02010509060101010101" charset="-122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solidFill>
                            <a:schemeClr val="accent2"/>
                          </a:solidFill>
                          <a:latin typeface="Comic Sans MS" panose="030F0702030302020204" charset="0"/>
                          <a:ea typeface="幼圆" panose="02010509060101010101" charset="-122"/>
                        </a:rPr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\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3200">
                          <a:latin typeface="Comic Sans MS" panose="030F0702030302020204" charset="0"/>
                          <a:ea typeface="幼圆" panose="02010509060101010101" charset="-122"/>
                        </a:rPr>
                        <a:t>\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任意多边形 5"/>
          <p:cNvSpPr/>
          <p:nvPr/>
        </p:nvSpPr>
        <p:spPr>
          <a:xfrm>
            <a:off x="10457180" y="1605915"/>
            <a:ext cx="1548130" cy="1034415"/>
          </a:xfrm>
          <a:custGeom>
            <a:avLst/>
            <a:gdLst>
              <a:gd name="connisteX0" fmla="*/ 254000 w 1548223"/>
              <a:gd name="connsiteY0" fmla="*/ 423897 h 1034626"/>
              <a:gd name="connisteX1" fmla="*/ 333375 w 1548223"/>
              <a:gd name="connsiteY1" fmla="*/ 384527 h 1034626"/>
              <a:gd name="connisteX2" fmla="*/ 399415 w 1548223"/>
              <a:gd name="connsiteY2" fmla="*/ 345157 h 1034626"/>
              <a:gd name="connisteX3" fmla="*/ 452120 w 1548223"/>
              <a:gd name="connsiteY3" fmla="*/ 279117 h 1034626"/>
              <a:gd name="connisteX4" fmla="*/ 530860 w 1548223"/>
              <a:gd name="connsiteY4" fmla="*/ 239747 h 1034626"/>
              <a:gd name="connisteX5" fmla="*/ 610235 w 1548223"/>
              <a:gd name="connsiteY5" fmla="*/ 186407 h 1034626"/>
              <a:gd name="connisteX6" fmla="*/ 676275 w 1548223"/>
              <a:gd name="connsiteY6" fmla="*/ 160372 h 1034626"/>
              <a:gd name="connisteX7" fmla="*/ 742315 w 1548223"/>
              <a:gd name="connsiteY7" fmla="*/ 133702 h 1034626"/>
              <a:gd name="connisteX8" fmla="*/ 807720 w 1548223"/>
              <a:gd name="connsiteY8" fmla="*/ 121002 h 1034626"/>
              <a:gd name="connisteX9" fmla="*/ 873760 w 1548223"/>
              <a:gd name="connsiteY9" fmla="*/ 54962 h 1034626"/>
              <a:gd name="connisteX10" fmla="*/ 939800 w 1548223"/>
              <a:gd name="connsiteY10" fmla="*/ 28292 h 1034626"/>
              <a:gd name="connisteX11" fmla="*/ 1005840 w 1548223"/>
              <a:gd name="connsiteY11" fmla="*/ 2257 h 1034626"/>
              <a:gd name="connisteX12" fmla="*/ 1071880 w 1548223"/>
              <a:gd name="connsiteY12" fmla="*/ 2257 h 1034626"/>
              <a:gd name="connisteX13" fmla="*/ 1137920 w 1548223"/>
              <a:gd name="connsiteY13" fmla="*/ 2257 h 1034626"/>
              <a:gd name="connisteX14" fmla="*/ 1203960 w 1548223"/>
              <a:gd name="connsiteY14" fmla="*/ 14957 h 1034626"/>
              <a:gd name="connisteX15" fmla="*/ 1282700 w 1548223"/>
              <a:gd name="connsiteY15" fmla="*/ 54962 h 1034626"/>
              <a:gd name="connisteX16" fmla="*/ 1296035 w 1548223"/>
              <a:gd name="connsiteY16" fmla="*/ 121002 h 1034626"/>
              <a:gd name="connisteX17" fmla="*/ 1322070 w 1548223"/>
              <a:gd name="connsiteY17" fmla="*/ 186407 h 1034626"/>
              <a:gd name="connisteX18" fmla="*/ 1375410 w 1548223"/>
              <a:gd name="connsiteY18" fmla="*/ 265782 h 1034626"/>
              <a:gd name="connisteX19" fmla="*/ 1440815 w 1548223"/>
              <a:gd name="connsiteY19" fmla="*/ 318487 h 1034626"/>
              <a:gd name="connisteX20" fmla="*/ 1467485 w 1548223"/>
              <a:gd name="connsiteY20" fmla="*/ 397862 h 1034626"/>
              <a:gd name="connisteX21" fmla="*/ 1506855 w 1548223"/>
              <a:gd name="connsiteY21" fmla="*/ 463902 h 1034626"/>
              <a:gd name="connisteX22" fmla="*/ 1533525 w 1548223"/>
              <a:gd name="connsiteY22" fmla="*/ 529307 h 1034626"/>
              <a:gd name="connisteX23" fmla="*/ 1546860 w 1548223"/>
              <a:gd name="connsiteY23" fmla="*/ 608682 h 1034626"/>
              <a:gd name="connisteX24" fmla="*/ 1506855 w 1548223"/>
              <a:gd name="connsiteY24" fmla="*/ 688057 h 1034626"/>
              <a:gd name="connisteX25" fmla="*/ 1440815 w 1548223"/>
              <a:gd name="connsiteY25" fmla="*/ 740762 h 1034626"/>
              <a:gd name="connisteX26" fmla="*/ 1440815 w 1548223"/>
              <a:gd name="connsiteY26" fmla="*/ 806802 h 1034626"/>
              <a:gd name="connisteX27" fmla="*/ 1440815 w 1548223"/>
              <a:gd name="connsiteY27" fmla="*/ 872207 h 1034626"/>
              <a:gd name="connisteX28" fmla="*/ 1440815 w 1548223"/>
              <a:gd name="connsiteY28" fmla="*/ 938247 h 1034626"/>
              <a:gd name="connisteX29" fmla="*/ 1414780 w 1548223"/>
              <a:gd name="connsiteY29" fmla="*/ 1004287 h 1034626"/>
              <a:gd name="connisteX30" fmla="*/ 1348740 w 1548223"/>
              <a:gd name="connsiteY30" fmla="*/ 1004287 h 1034626"/>
              <a:gd name="connisteX31" fmla="*/ 1282700 w 1548223"/>
              <a:gd name="connsiteY31" fmla="*/ 1004287 h 1034626"/>
              <a:gd name="connisteX32" fmla="*/ 1203960 w 1548223"/>
              <a:gd name="connsiteY32" fmla="*/ 1030957 h 1034626"/>
              <a:gd name="connisteX33" fmla="*/ 1124585 w 1548223"/>
              <a:gd name="connsiteY33" fmla="*/ 1030957 h 1034626"/>
              <a:gd name="connisteX34" fmla="*/ 1058545 w 1548223"/>
              <a:gd name="connsiteY34" fmla="*/ 1030957 h 1034626"/>
              <a:gd name="connisteX35" fmla="*/ 992505 w 1548223"/>
              <a:gd name="connsiteY35" fmla="*/ 1030957 h 1034626"/>
              <a:gd name="connisteX36" fmla="*/ 900430 w 1548223"/>
              <a:gd name="connsiteY36" fmla="*/ 1030957 h 1034626"/>
              <a:gd name="connisteX37" fmla="*/ 834390 w 1548223"/>
              <a:gd name="connsiteY37" fmla="*/ 1030957 h 1034626"/>
              <a:gd name="connisteX38" fmla="*/ 755015 w 1548223"/>
              <a:gd name="connsiteY38" fmla="*/ 1030957 h 1034626"/>
              <a:gd name="connisteX39" fmla="*/ 676275 w 1548223"/>
              <a:gd name="connsiteY39" fmla="*/ 1030957 h 1034626"/>
              <a:gd name="connisteX40" fmla="*/ 596900 w 1548223"/>
              <a:gd name="connsiteY40" fmla="*/ 1030957 h 1034626"/>
              <a:gd name="connisteX41" fmla="*/ 530860 w 1548223"/>
              <a:gd name="connsiteY41" fmla="*/ 1030957 h 1034626"/>
              <a:gd name="connisteX42" fmla="*/ 452120 w 1548223"/>
              <a:gd name="connsiteY42" fmla="*/ 1030957 h 1034626"/>
              <a:gd name="connisteX43" fmla="*/ 386080 w 1548223"/>
              <a:gd name="connsiteY43" fmla="*/ 1030957 h 1034626"/>
              <a:gd name="connisteX44" fmla="*/ 320040 w 1548223"/>
              <a:gd name="connsiteY44" fmla="*/ 1030957 h 1034626"/>
              <a:gd name="connisteX45" fmla="*/ 240665 w 1548223"/>
              <a:gd name="connsiteY45" fmla="*/ 990952 h 1034626"/>
              <a:gd name="connisteX46" fmla="*/ 175260 w 1548223"/>
              <a:gd name="connsiteY46" fmla="*/ 951582 h 1034626"/>
              <a:gd name="connisteX47" fmla="*/ 95885 w 1548223"/>
              <a:gd name="connsiteY47" fmla="*/ 912212 h 1034626"/>
              <a:gd name="connisteX48" fmla="*/ 29845 w 1548223"/>
              <a:gd name="connsiteY48" fmla="*/ 885542 h 1034626"/>
              <a:gd name="connisteX49" fmla="*/ 3810 w 1548223"/>
              <a:gd name="connsiteY49" fmla="*/ 819502 h 1034626"/>
              <a:gd name="connisteX50" fmla="*/ 3810 w 1548223"/>
              <a:gd name="connsiteY50" fmla="*/ 740762 h 1034626"/>
              <a:gd name="connisteX51" fmla="*/ 29845 w 1548223"/>
              <a:gd name="connsiteY51" fmla="*/ 674722 h 1034626"/>
              <a:gd name="connisteX52" fmla="*/ 69215 w 1548223"/>
              <a:gd name="connsiteY52" fmla="*/ 608682 h 1034626"/>
              <a:gd name="connisteX53" fmla="*/ 109220 w 1548223"/>
              <a:gd name="connsiteY53" fmla="*/ 542642 h 1034626"/>
              <a:gd name="connisteX54" fmla="*/ 175260 w 1548223"/>
              <a:gd name="connsiteY54" fmla="*/ 489937 h 1034626"/>
              <a:gd name="connisteX55" fmla="*/ 240665 w 1548223"/>
              <a:gd name="connsiteY55" fmla="*/ 437232 h 1034626"/>
              <a:gd name="connisteX56" fmla="*/ 306705 w 1548223"/>
              <a:gd name="connsiteY56" fmla="*/ 411197 h 103462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</a:cxnLst>
            <a:rect l="l" t="t" r="r" b="b"/>
            <a:pathLst>
              <a:path w="1548223" h="1034627">
                <a:moveTo>
                  <a:pt x="254000" y="423898"/>
                </a:moveTo>
                <a:cubicBezTo>
                  <a:pt x="268605" y="416913"/>
                  <a:pt x="304165" y="400403"/>
                  <a:pt x="333375" y="384528"/>
                </a:cubicBezTo>
                <a:cubicBezTo>
                  <a:pt x="362585" y="368653"/>
                  <a:pt x="375920" y="366113"/>
                  <a:pt x="399415" y="345158"/>
                </a:cubicBezTo>
                <a:cubicBezTo>
                  <a:pt x="422910" y="324203"/>
                  <a:pt x="426085" y="300073"/>
                  <a:pt x="452120" y="279118"/>
                </a:cubicBezTo>
                <a:cubicBezTo>
                  <a:pt x="478155" y="258163"/>
                  <a:pt x="499110" y="258163"/>
                  <a:pt x="530860" y="239748"/>
                </a:cubicBezTo>
                <a:cubicBezTo>
                  <a:pt x="562610" y="221333"/>
                  <a:pt x="581025" y="202283"/>
                  <a:pt x="610235" y="186408"/>
                </a:cubicBezTo>
                <a:cubicBezTo>
                  <a:pt x="639445" y="170533"/>
                  <a:pt x="649605" y="171168"/>
                  <a:pt x="676275" y="160373"/>
                </a:cubicBezTo>
                <a:cubicBezTo>
                  <a:pt x="702945" y="149578"/>
                  <a:pt x="716280" y="141323"/>
                  <a:pt x="742315" y="133703"/>
                </a:cubicBezTo>
                <a:cubicBezTo>
                  <a:pt x="768350" y="126083"/>
                  <a:pt x="781685" y="136878"/>
                  <a:pt x="807720" y="121003"/>
                </a:cubicBezTo>
                <a:cubicBezTo>
                  <a:pt x="833755" y="105128"/>
                  <a:pt x="847090" y="73378"/>
                  <a:pt x="873760" y="54963"/>
                </a:cubicBezTo>
                <a:cubicBezTo>
                  <a:pt x="900430" y="36548"/>
                  <a:pt x="913130" y="39088"/>
                  <a:pt x="939800" y="28293"/>
                </a:cubicBezTo>
                <a:cubicBezTo>
                  <a:pt x="966470" y="17498"/>
                  <a:pt x="979170" y="7338"/>
                  <a:pt x="1005840" y="2258"/>
                </a:cubicBezTo>
                <a:cubicBezTo>
                  <a:pt x="1032510" y="-2822"/>
                  <a:pt x="1045210" y="2258"/>
                  <a:pt x="1071880" y="2258"/>
                </a:cubicBezTo>
                <a:cubicBezTo>
                  <a:pt x="1098550" y="2258"/>
                  <a:pt x="1111250" y="-282"/>
                  <a:pt x="1137920" y="2258"/>
                </a:cubicBezTo>
                <a:cubicBezTo>
                  <a:pt x="1164590" y="4798"/>
                  <a:pt x="1174750" y="4163"/>
                  <a:pt x="1203960" y="14958"/>
                </a:cubicBezTo>
                <a:cubicBezTo>
                  <a:pt x="1233170" y="25753"/>
                  <a:pt x="1264285" y="34008"/>
                  <a:pt x="1282700" y="54963"/>
                </a:cubicBezTo>
                <a:cubicBezTo>
                  <a:pt x="1301115" y="75918"/>
                  <a:pt x="1288415" y="94968"/>
                  <a:pt x="1296035" y="121003"/>
                </a:cubicBezTo>
                <a:cubicBezTo>
                  <a:pt x="1303655" y="147038"/>
                  <a:pt x="1306195" y="157198"/>
                  <a:pt x="1322070" y="186408"/>
                </a:cubicBezTo>
                <a:cubicBezTo>
                  <a:pt x="1337945" y="215618"/>
                  <a:pt x="1351915" y="239113"/>
                  <a:pt x="1375410" y="265783"/>
                </a:cubicBezTo>
                <a:cubicBezTo>
                  <a:pt x="1398905" y="292453"/>
                  <a:pt x="1422400" y="291818"/>
                  <a:pt x="1440815" y="318488"/>
                </a:cubicBezTo>
                <a:cubicBezTo>
                  <a:pt x="1459230" y="345158"/>
                  <a:pt x="1454150" y="368653"/>
                  <a:pt x="1467485" y="397863"/>
                </a:cubicBezTo>
                <a:cubicBezTo>
                  <a:pt x="1480820" y="427073"/>
                  <a:pt x="1493520" y="437868"/>
                  <a:pt x="1506855" y="463903"/>
                </a:cubicBezTo>
                <a:cubicBezTo>
                  <a:pt x="1520190" y="489938"/>
                  <a:pt x="1525270" y="500098"/>
                  <a:pt x="1533525" y="529308"/>
                </a:cubicBezTo>
                <a:cubicBezTo>
                  <a:pt x="1541780" y="558518"/>
                  <a:pt x="1551940" y="576933"/>
                  <a:pt x="1546860" y="608683"/>
                </a:cubicBezTo>
                <a:cubicBezTo>
                  <a:pt x="1541780" y="640433"/>
                  <a:pt x="1527810" y="661388"/>
                  <a:pt x="1506855" y="688058"/>
                </a:cubicBezTo>
                <a:cubicBezTo>
                  <a:pt x="1485900" y="714728"/>
                  <a:pt x="1454150" y="717268"/>
                  <a:pt x="1440815" y="740763"/>
                </a:cubicBezTo>
                <a:cubicBezTo>
                  <a:pt x="1427480" y="764258"/>
                  <a:pt x="1440815" y="780768"/>
                  <a:pt x="1440815" y="806803"/>
                </a:cubicBezTo>
                <a:cubicBezTo>
                  <a:pt x="1440815" y="832838"/>
                  <a:pt x="1440815" y="846173"/>
                  <a:pt x="1440815" y="872208"/>
                </a:cubicBezTo>
                <a:cubicBezTo>
                  <a:pt x="1440815" y="898243"/>
                  <a:pt x="1445895" y="911578"/>
                  <a:pt x="1440815" y="938248"/>
                </a:cubicBezTo>
                <a:cubicBezTo>
                  <a:pt x="1435735" y="964918"/>
                  <a:pt x="1433195" y="990953"/>
                  <a:pt x="1414780" y="1004288"/>
                </a:cubicBezTo>
                <a:cubicBezTo>
                  <a:pt x="1396365" y="1017623"/>
                  <a:pt x="1375410" y="1004288"/>
                  <a:pt x="1348740" y="1004288"/>
                </a:cubicBezTo>
                <a:cubicBezTo>
                  <a:pt x="1322070" y="1004288"/>
                  <a:pt x="1311910" y="999208"/>
                  <a:pt x="1282700" y="1004288"/>
                </a:cubicBezTo>
                <a:cubicBezTo>
                  <a:pt x="1253490" y="1009368"/>
                  <a:pt x="1235710" y="1025878"/>
                  <a:pt x="1203960" y="1030958"/>
                </a:cubicBezTo>
                <a:cubicBezTo>
                  <a:pt x="1172210" y="1036038"/>
                  <a:pt x="1153795" y="1030958"/>
                  <a:pt x="1124585" y="1030958"/>
                </a:cubicBezTo>
                <a:cubicBezTo>
                  <a:pt x="1095375" y="1030958"/>
                  <a:pt x="1085215" y="1030958"/>
                  <a:pt x="1058545" y="1030958"/>
                </a:cubicBezTo>
                <a:cubicBezTo>
                  <a:pt x="1031875" y="1030958"/>
                  <a:pt x="1024255" y="1030958"/>
                  <a:pt x="992505" y="1030958"/>
                </a:cubicBezTo>
                <a:cubicBezTo>
                  <a:pt x="960755" y="1030958"/>
                  <a:pt x="932180" y="1030958"/>
                  <a:pt x="900430" y="1030958"/>
                </a:cubicBezTo>
                <a:cubicBezTo>
                  <a:pt x="868680" y="1030958"/>
                  <a:pt x="863600" y="1030958"/>
                  <a:pt x="834390" y="1030958"/>
                </a:cubicBezTo>
                <a:cubicBezTo>
                  <a:pt x="805180" y="1030958"/>
                  <a:pt x="786765" y="1030958"/>
                  <a:pt x="755015" y="1030958"/>
                </a:cubicBezTo>
                <a:cubicBezTo>
                  <a:pt x="723265" y="1030958"/>
                  <a:pt x="708025" y="1030958"/>
                  <a:pt x="676275" y="1030958"/>
                </a:cubicBezTo>
                <a:cubicBezTo>
                  <a:pt x="644525" y="1030958"/>
                  <a:pt x="626110" y="1030958"/>
                  <a:pt x="596900" y="1030958"/>
                </a:cubicBezTo>
                <a:cubicBezTo>
                  <a:pt x="567690" y="1030958"/>
                  <a:pt x="560070" y="1030958"/>
                  <a:pt x="530860" y="1030958"/>
                </a:cubicBezTo>
                <a:cubicBezTo>
                  <a:pt x="501650" y="1030958"/>
                  <a:pt x="481330" y="1030958"/>
                  <a:pt x="452120" y="1030958"/>
                </a:cubicBezTo>
                <a:cubicBezTo>
                  <a:pt x="422910" y="1030958"/>
                  <a:pt x="412750" y="1030958"/>
                  <a:pt x="386080" y="1030958"/>
                </a:cubicBezTo>
                <a:cubicBezTo>
                  <a:pt x="359410" y="1030958"/>
                  <a:pt x="349250" y="1039213"/>
                  <a:pt x="320040" y="1030958"/>
                </a:cubicBezTo>
                <a:cubicBezTo>
                  <a:pt x="290830" y="1022703"/>
                  <a:pt x="269875" y="1006828"/>
                  <a:pt x="240665" y="990953"/>
                </a:cubicBezTo>
                <a:cubicBezTo>
                  <a:pt x="211455" y="975078"/>
                  <a:pt x="204470" y="967458"/>
                  <a:pt x="175260" y="951583"/>
                </a:cubicBezTo>
                <a:cubicBezTo>
                  <a:pt x="146050" y="935708"/>
                  <a:pt x="125095" y="925548"/>
                  <a:pt x="95885" y="912213"/>
                </a:cubicBezTo>
                <a:cubicBezTo>
                  <a:pt x="66675" y="898878"/>
                  <a:pt x="48260" y="903958"/>
                  <a:pt x="29845" y="885543"/>
                </a:cubicBezTo>
                <a:cubicBezTo>
                  <a:pt x="11430" y="867128"/>
                  <a:pt x="8890" y="848713"/>
                  <a:pt x="3810" y="819503"/>
                </a:cubicBezTo>
                <a:cubicBezTo>
                  <a:pt x="-1270" y="790293"/>
                  <a:pt x="-1270" y="769973"/>
                  <a:pt x="3810" y="740763"/>
                </a:cubicBezTo>
                <a:cubicBezTo>
                  <a:pt x="8890" y="711553"/>
                  <a:pt x="16510" y="701393"/>
                  <a:pt x="29845" y="674723"/>
                </a:cubicBezTo>
                <a:cubicBezTo>
                  <a:pt x="43180" y="648053"/>
                  <a:pt x="53340" y="635353"/>
                  <a:pt x="69215" y="608683"/>
                </a:cubicBezTo>
                <a:cubicBezTo>
                  <a:pt x="85090" y="582013"/>
                  <a:pt x="88265" y="566138"/>
                  <a:pt x="109220" y="542643"/>
                </a:cubicBezTo>
                <a:cubicBezTo>
                  <a:pt x="130175" y="519148"/>
                  <a:pt x="149225" y="510893"/>
                  <a:pt x="175260" y="489938"/>
                </a:cubicBezTo>
                <a:cubicBezTo>
                  <a:pt x="201295" y="468983"/>
                  <a:pt x="214630" y="453108"/>
                  <a:pt x="240665" y="437233"/>
                </a:cubicBezTo>
                <a:cubicBezTo>
                  <a:pt x="266700" y="421358"/>
                  <a:pt x="294640" y="415643"/>
                  <a:pt x="306705" y="411198"/>
                </a:cubicBezTo>
              </a:path>
            </a:pathLst>
          </a:custGeom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</a:ex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12495" y="1938020"/>
            <a:ext cx="642239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chemeClr val="accent4">
                    <a:lumMod val="75000"/>
                  </a:schemeClr>
                </a:solidFill>
                <a:latin typeface="幼圆" panose="02010509060101010101" charset="-122"/>
                <a:ea typeface="幼圆" panose="02010509060101010101" charset="-122"/>
              </a:rPr>
              <a:t>可用 结构体 或 数组 存储，均可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堆 存储</a:t>
            </a:r>
          </a:p>
        </p:txBody>
      </p:sp>
      <p:pic>
        <p:nvPicPr>
          <p:cNvPr id="22" name="内容占位符 2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2160" y="1210945"/>
            <a:ext cx="10647045" cy="4434205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 flipH="1">
            <a:off x="688340" y="4377690"/>
            <a:ext cx="474345" cy="619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H="1">
            <a:off x="1487170" y="4397375"/>
            <a:ext cx="71755" cy="5949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2823210" y="4364990"/>
            <a:ext cx="27940" cy="596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4160520" y="4351655"/>
            <a:ext cx="246380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294630" y="4241165"/>
            <a:ext cx="405130" cy="8223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2125345" y="4312285"/>
            <a:ext cx="369570" cy="6851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3510280" y="4285615"/>
            <a:ext cx="246380" cy="7118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4771390" y="4312285"/>
            <a:ext cx="246380" cy="7118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6187440" y="4285615"/>
            <a:ext cx="351790" cy="6724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7585710" y="4285615"/>
            <a:ext cx="312420" cy="6591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6763385" y="4285615"/>
            <a:ext cx="65405" cy="6527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8148320" y="4241165"/>
            <a:ext cx="65405" cy="6527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0" name="空集"/>
          <p:cNvSpPr/>
          <p:nvPr/>
        </p:nvSpPr>
        <p:spPr bwMode="auto">
          <a:xfrm>
            <a:off x="200660" y="5037455"/>
            <a:ext cx="571500" cy="607695"/>
          </a:xfrm>
          <a:custGeom>
            <a:avLst/>
            <a:gdLst>
              <a:gd name="T0" fmla="*/ 719609401 w 1796"/>
              <a:gd name="T1" fmla="*/ 238158094 h 2763"/>
              <a:gd name="T2" fmla="*/ 778110509 w 1796"/>
              <a:gd name="T3" fmla="*/ 316118306 h 2763"/>
              <a:gd name="T4" fmla="*/ 821867065 w 1796"/>
              <a:gd name="T5" fmla="*/ 418797324 h 2763"/>
              <a:gd name="T6" fmla="*/ 847074691 w 1796"/>
              <a:gd name="T7" fmla="*/ 540016135 h 2763"/>
              <a:gd name="T8" fmla="*/ 853733387 w 1796"/>
              <a:gd name="T9" fmla="*/ 676445988 h 2763"/>
              <a:gd name="T10" fmla="*/ 841843153 w 1796"/>
              <a:gd name="T11" fmla="*/ 807171873 h 2763"/>
              <a:gd name="T12" fmla="*/ 810927581 w 1796"/>
              <a:gd name="T13" fmla="*/ 922210293 h 2763"/>
              <a:gd name="T14" fmla="*/ 762415207 w 1796"/>
              <a:gd name="T15" fmla="*/ 1019660385 h 2763"/>
              <a:gd name="T16" fmla="*/ 694401775 w 1796"/>
              <a:gd name="T17" fmla="*/ 1095719045 h 2763"/>
              <a:gd name="T18" fmla="*/ 608315133 w 1796"/>
              <a:gd name="T19" fmla="*/ 1150385581 h 2763"/>
              <a:gd name="T20" fmla="*/ 505581750 w 1796"/>
              <a:gd name="T21" fmla="*/ 1180809045 h 2763"/>
              <a:gd name="T22" fmla="*/ 402372647 w 1796"/>
              <a:gd name="T23" fmla="*/ 1186513702 h 2763"/>
              <a:gd name="T24" fmla="*/ 338164282 w 1796"/>
              <a:gd name="T25" fmla="*/ 1179858958 h 2763"/>
              <a:gd name="T26" fmla="*/ 286321871 w 1796"/>
              <a:gd name="T27" fmla="*/ 1164171493 h 2763"/>
              <a:gd name="T28" fmla="*/ 143636311 w 1796"/>
              <a:gd name="T29" fmla="*/ 1086211281 h 2763"/>
              <a:gd name="T30" fmla="*/ 82757294 w 1796"/>
              <a:gd name="T31" fmla="*/ 1012054175 h 2763"/>
              <a:gd name="T32" fmla="*/ 37097860 w 1796"/>
              <a:gd name="T33" fmla="*/ 912703219 h 2763"/>
              <a:gd name="T34" fmla="*/ 9036605 w 1796"/>
              <a:gd name="T35" fmla="*/ 794336737 h 2763"/>
              <a:gd name="T36" fmla="*/ 0 w 1796"/>
              <a:gd name="T37" fmla="*/ 656956107 h 2763"/>
              <a:gd name="T38" fmla="*/ 9036605 w 1796"/>
              <a:gd name="T39" fmla="*/ 523853626 h 2763"/>
              <a:gd name="T40" fmla="*/ 37097860 w 1796"/>
              <a:gd name="T41" fmla="*/ 406913654 h 2763"/>
              <a:gd name="T42" fmla="*/ 83233014 w 1796"/>
              <a:gd name="T43" fmla="*/ 307086276 h 2763"/>
              <a:gd name="T44" fmla="*/ 148868537 w 1796"/>
              <a:gd name="T45" fmla="*/ 227225201 h 2763"/>
              <a:gd name="T46" fmla="*/ 232577271 w 1796"/>
              <a:gd name="T47" fmla="*/ 169230603 h 2763"/>
              <a:gd name="T48" fmla="*/ 332456336 w 1796"/>
              <a:gd name="T49" fmla="*/ 135479077 h 2763"/>
              <a:gd name="T50" fmla="*/ 440897666 w 1796"/>
              <a:gd name="T51" fmla="*/ 126922780 h 2763"/>
              <a:gd name="T52" fmla="*/ 506056780 w 1796"/>
              <a:gd name="T53" fmla="*/ 132151705 h 2763"/>
              <a:gd name="T54" fmla="*/ 559802070 w 1796"/>
              <a:gd name="T55" fmla="*/ 146412660 h 2763"/>
              <a:gd name="T56" fmla="*/ 496544455 w 1796"/>
              <a:gd name="T57" fmla="*/ 276187769 h 2763"/>
              <a:gd name="T58" fmla="*/ 415214320 w 1796"/>
              <a:gd name="T59" fmla="*/ 268106515 h 2763"/>
              <a:gd name="T60" fmla="*/ 363371909 w 1796"/>
              <a:gd name="T61" fmla="*/ 274286216 h 2763"/>
              <a:gd name="T62" fmla="*/ 317236754 w 1796"/>
              <a:gd name="T63" fmla="*/ 289022904 h 2763"/>
              <a:gd name="T64" fmla="*/ 277760986 w 1796"/>
              <a:gd name="T65" fmla="*/ 313741710 h 2763"/>
              <a:gd name="T66" fmla="*/ 243991785 w 1796"/>
              <a:gd name="T67" fmla="*/ 347968279 h 2763"/>
              <a:gd name="T68" fmla="*/ 215454811 w 1796"/>
              <a:gd name="T69" fmla="*/ 390751145 h 2763"/>
              <a:gd name="T70" fmla="*/ 193576533 w 1796"/>
              <a:gd name="T71" fmla="*/ 443041086 h 2763"/>
              <a:gd name="T72" fmla="*/ 177881231 w 1796"/>
              <a:gd name="T73" fmla="*/ 504838789 h 2763"/>
              <a:gd name="T74" fmla="*/ 168368906 w 1796"/>
              <a:gd name="T75" fmla="*/ 576143567 h 2763"/>
              <a:gd name="T76" fmla="*/ 165514589 w 1796"/>
              <a:gd name="T77" fmla="*/ 656956107 h 2763"/>
              <a:gd name="T78" fmla="*/ 168843937 w 1796"/>
              <a:gd name="T79" fmla="*/ 749177275 h 2763"/>
              <a:gd name="T80" fmla="*/ 180259140 w 1796"/>
              <a:gd name="T81" fmla="*/ 829038350 h 2763"/>
              <a:gd name="T82" fmla="*/ 198808070 w 1796"/>
              <a:gd name="T83" fmla="*/ 896064978 h 2763"/>
              <a:gd name="T84" fmla="*/ 224015696 w 1796"/>
              <a:gd name="T85" fmla="*/ 950256471 h 2763"/>
              <a:gd name="T86" fmla="*/ 336261404 w 1796"/>
              <a:gd name="T87" fmla="*/ 1032019788 h 2763"/>
              <a:gd name="T88" fmla="*/ 371457074 w 1796"/>
              <a:gd name="T89" fmla="*/ 1041526862 h 2763"/>
              <a:gd name="T90" fmla="*/ 415690039 w 1796"/>
              <a:gd name="T91" fmla="*/ 1045329967 h 2763"/>
              <a:gd name="T92" fmla="*/ 468007481 w 1796"/>
              <a:gd name="T93" fmla="*/ 1042953371 h 2763"/>
              <a:gd name="T94" fmla="*/ 516520544 w 1796"/>
              <a:gd name="T95" fmla="*/ 1031544055 h 2763"/>
              <a:gd name="T96" fmla="*/ 558850630 w 1796"/>
              <a:gd name="T97" fmla="*/ 1011579131 h 2763"/>
              <a:gd name="T98" fmla="*/ 595948490 w 1796"/>
              <a:gd name="T99" fmla="*/ 981630711 h 2763"/>
              <a:gd name="T100" fmla="*/ 626864063 w 1796"/>
              <a:gd name="T101" fmla="*/ 942175907 h 2763"/>
              <a:gd name="T102" fmla="*/ 651595969 w 1796"/>
              <a:gd name="T103" fmla="*/ 894163426 h 2763"/>
              <a:gd name="T104" fmla="*/ 669669179 w 1796"/>
              <a:gd name="T105" fmla="*/ 836168827 h 2763"/>
              <a:gd name="T106" fmla="*/ 682510852 w 1796"/>
              <a:gd name="T107" fmla="*/ 768667155 h 2763"/>
              <a:gd name="T108" fmla="*/ 688218798 w 1796"/>
              <a:gd name="T109" fmla="*/ 692608496 h 2763"/>
              <a:gd name="T110" fmla="*/ 687743079 w 1796"/>
              <a:gd name="T111" fmla="*/ 603239658 h 2763"/>
              <a:gd name="T112" fmla="*/ 679657224 w 1796"/>
              <a:gd name="T113" fmla="*/ 518148969 h 2763"/>
              <a:gd name="T114" fmla="*/ 663961922 w 1796"/>
              <a:gd name="T115" fmla="*/ 445893415 h 2763"/>
              <a:gd name="T116" fmla="*/ 641132205 w 1796"/>
              <a:gd name="T117" fmla="*/ 385997264 h 2763"/>
              <a:gd name="T118" fmla="*/ 610693041 w 1796"/>
              <a:gd name="T119" fmla="*/ 338936249 h 2763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1796" h="2763">
                <a:moveTo>
                  <a:pt x="1564" y="0"/>
                </a:moveTo>
                <a:lnTo>
                  <a:pt x="1406" y="415"/>
                </a:lnTo>
                <a:lnTo>
                  <a:pt x="1429" y="430"/>
                </a:lnTo>
                <a:lnTo>
                  <a:pt x="1451" y="446"/>
                </a:lnTo>
                <a:lnTo>
                  <a:pt x="1472" y="464"/>
                </a:lnTo>
                <a:lnTo>
                  <a:pt x="1493" y="482"/>
                </a:lnTo>
                <a:lnTo>
                  <a:pt x="1513" y="501"/>
                </a:lnTo>
                <a:lnTo>
                  <a:pt x="1533" y="522"/>
                </a:lnTo>
                <a:lnTo>
                  <a:pt x="1552" y="542"/>
                </a:lnTo>
                <a:lnTo>
                  <a:pt x="1570" y="565"/>
                </a:lnTo>
                <a:lnTo>
                  <a:pt x="1587" y="588"/>
                </a:lnTo>
                <a:lnTo>
                  <a:pt x="1604" y="613"/>
                </a:lnTo>
                <a:lnTo>
                  <a:pt x="1621" y="639"/>
                </a:lnTo>
                <a:lnTo>
                  <a:pt x="1636" y="665"/>
                </a:lnTo>
                <a:lnTo>
                  <a:pt x="1651" y="693"/>
                </a:lnTo>
                <a:lnTo>
                  <a:pt x="1665" y="722"/>
                </a:lnTo>
                <a:lnTo>
                  <a:pt x="1680" y="752"/>
                </a:lnTo>
                <a:lnTo>
                  <a:pt x="1693" y="783"/>
                </a:lnTo>
                <a:lnTo>
                  <a:pt x="1705" y="815"/>
                </a:lnTo>
                <a:lnTo>
                  <a:pt x="1717" y="849"/>
                </a:lnTo>
                <a:lnTo>
                  <a:pt x="1728" y="881"/>
                </a:lnTo>
                <a:lnTo>
                  <a:pt x="1738" y="915"/>
                </a:lnTo>
                <a:lnTo>
                  <a:pt x="1748" y="950"/>
                </a:lnTo>
                <a:lnTo>
                  <a:pt x="1755" y="986"/>
                </a:lnTo>
                <a:lnTo>
                  <a:pt x="1763" y="1022"/>
                </a:lnTo>
                <a:lnTo>
                  <a:pt x="1769" y="1060"/>
                </a:lnTo>
                <a:lnTo>
                  <a:pt x="1775" y="1097"/>
                </a:lnTo>
                <a:lnTo>
                  <a:pt x="1781" y="1136"/>
                </a:lnTo>
                <a:lnTo>
                  <a:pt x="1785" y="1175"/>
                </a:lnTo>
                <a:lnTo>
                  <a:pt x="1789" y="1214"/>
                </a:lnTo>
                <a:lnTo>
                  <a:pt x="1792" y="1255"/>
                </a:lnTo>
                <a:lnTo>
                  <a:pt x="1793" y="1296"/>
                </a:lnTo>
                <a:lnTo>
                  <a:pt x="1795" y="1339"/>
                </a:lnTo>
                <a:lnTo>
                  <a:pt x="1796" y="1382"/>
                </a:lnTo>
                <a:lnTo>
                  <a:pt x="1795" y="1423"/>
                </a:lnTo>
                <a:lnTo>
                  <a:pt x="1793" y="1465"/>
                </a:lnTo>
                <a:lnTo>
                  <a:pt x="1792" y="1505"/>
                </a:lnTo>
                <a:lnTo>
                  <a:pt x="1789" y="1545"/>
                </a:lnTo>
                <a:lnTo>
                  <a:pt x="1786" y="1585"/>
                </a:lnTo>
                <a:lnTo>
                  <a:pt x="1781" y="1622"/>
                </a:lnTo>
                <a:lnTo>
                  <a:pt x="1776" y="1661"/>
                </a:lnTo>
                <a:lnTo>
                  <a:pt x="1770" y="1698"/>
                </a:lnTo>
                <a:lnTo>
                  <a:pt x="1763" y="1735"/>
                </a:lnTo>
                <a:lnTo>
                  <a:pt x="1756" y="1771"/>
                </a:lnTo>
                <a:lnTo>
                  <a:pt x="1748" y="1806"/>
                </a:lnTo>
                <a:lnTo>
                  <a:pt x="1738" y="1840"/>
                </a:lnTo>
                <a:lnTo>
                  <a:pt x="1728" y="1873"/>
                </a:lnTo>
                <a:lnTo>
                  <a:pt x="1717" y="1907"/>
                </a:lnTo>
                <a:lnTo>
                  <a:pt x="1705" y="1940"/>
                </a:lnTo>
                <a:lnTo>
                  <a:pt x="1693" y="1971"/>
                </a:lnTo>
                <a:lnTo>
                  <a:pt x="1680" y="2002"/>
                </a:lnTo>
                <a:lnTo>
                  <a:pt x="1667" y="2033"/>
                </a:lnTo>
                <a:lnTo>
                  <a:pt x="1652" y="2062"/>
                </a:lnTo>
                <a:lnTo>
                  <a:pt x="1636" y="2091"/>
                </a:lnTo>
                <a:lnTo>
                  <a:pt x="1620" y="2118"/>
                </a:lnTo>
                <a:lnTo>
                  <a:pt x="1603" y="2145"/>
                </a:lnTo>
                <a:lnTo>
                  <a:pt x="1585" y="2170"/>
                </a:lnTo>
                <a:lnTo>
                  <a:pt x="1566" y="2196"/>
                </a:lnTo>
                <a:lnTo>
                  <a:pt x="1546" y="2218"/>
                </a:lnTo>
                <a:lnTo>
                  <a:pt x="1525" y="2241"/>
                </a:lnTo>
                <a:lnTo>
                  <a:pt x="1505" y="2264"/>
                </a:lnTo>
                <a:lnTo>
                  <a:pt x="1483" y="2285"/>
                </a:lnTo>
                <a:lnTo>
                  <a:pt x="1460" y="2305"/>
                </a:lnTo>
                <a:lnTo>
                  <a:pt x="1436" y="2325"/>
                </a:lnTo>
                <a:lnTo>
                  <a:pt x="1412" y="2343"/>
                </a:lnTo>
                <a:lnTo>
                  <a:pt x="1387" y="2361"/>
                </a:lnTo>
                <a:lnTo>
                  <a:pt x="1361" y="2377"/>
                </a:lnTo>
                <a:lnTo>
                  <a:pt x="1334" y="2392"/>
                </a:lnTo>
                <a:lnTo>
                  <a:pt x="1307" y="2407"/>
                </a:lnTo>
                <a:lnTo>
                  <a:pt x="1279" y="2420"/>
                </a:lnTo>
                <a:lnTo>
                  <a:pt x="1250" y="2432"/>
                </a:lnTo>
                <a:lnTo>
                  <a:pt x="1220" y="2444"/>
                </a:lnTo>
                <a:lnTo>
                  <a:pt x="1190" y="2454"/>
                </a:lnTo>
                <a:lnTo>
                  <a:pt x="1160" y="2464"/>
                </a:lnTo>
                <a:lnTo>
                  <a:pt x="1128" y="2471"/>
                </a:lnTo>
                <a:lnTo>
                  <a:pt x="1096" y="2478"/>
                </a:lnTo>
                <a:lnTo>
                  <a:pt x="1063" y="2484"/>
                </a:lnTo>
                <a:lnTo>
                  <a:pt x="1029" y="2489"/>
                </a:lnTo>
                <a:lnTo>
                  <a:pt x="996" y="2492"/>
                </a:lnTo>
                <a:lnTo>
                  <a:pt x="961" y="2495"/>
                </a:lnTo>
                <a:lnTo>
                  <a:pt x="924" y="2497"/>
                </a:lnTo>
                <a:lnTo>
                  <a:pt x="888" y="2497"/>
                </a:lnTo>
                <a:lnTo>
                  <a:pt x="867" y="2497"/>
                </a:lnTo>
                <a:lnTo>
                  <a:pt x="846" y="2496"/>
                </a:lnTo>
                <a:lnTo>
                  <a:pt x="824" y="2496"/>
                </a:lnTo>
                <a:lnTo>
                  <a:pt x="805" y="2495"/>
                </a:lnTo>
                <a:lnTo>
                  <a:pt x="784" y="2492"/>
                </a:lnTo>
                <a:lnTo>
                  <a:pt x="766" y="2490"/>
                </a:lnTo>
                <a:lnTo>
                  <a:pt x="747" y="2488"/>
                </a:lnTo>
                <a:lnTo>
                  <a:pt x="729" y="2485"/>
                </a:lnTo>
                <a:lnTo>
                  <a:pt x="711" y="2482"/>
                </a:lnTo>
                <a:lnTo>
                  <a:pt x="694" y="2478"/>
                </a:lnTo>
                <a:lnTo>
                  <a:pt x="678" y="2474"/>
                </a:lnTo>
                <a:lnTo>
                  <a:pt x="661" y="2471"/>
                </a:lnTo>
                <a:lnTo>
                  <a:pt x="646" y="2466"/>
                </a:lnTo>
                <a:lnTo>
                  <a:pt x="631" y="2461"/>
                </a:lnTo>
                <a:lnTo>
                  <a:pt x="617" y="2455"/>
                </a:lnTo>
                <a:lnTo>
                  <a:pt x="602" y="2449"/>
                </a:lnTo>
                <a:lnTo>
                  <a:pt x="483" y="2763"/>
                </a:lnTo>
                <a:lnTo>
                  <a:pt x="232" y="2763"/>
                </a:lnTo>
                <a:lnTo>
                  <a:pt x="387" y="2351"/>
                </a:lnTo>
                <a:lnTo>
                  <a:pt x="366" y="2336"/>
                </a:lnTo>
                <a:lnTo>
                  <a:pt x="343" y="2320"/>
                </a:lnTo>
                <a:lnTo>
                  <a:pt x="322" y="2303"/>
                </a:lnTo>
                <a:lnTo>
                  <a:pt x="302" y="2285"/>
                </a:lnTo>
                <a:lnTo>
                  <a:pt x="281" y="2266"/>
                </a:lnTo>
                <a:lnTo>
                  <a:pt x="262" y="2246"/>
                </a:lnTo>
                <a:lnTo>
                  <a:pt x="243" y="2225"/>
                </a:lnTo>
                <a:lnTo>
                  <a:pt x="224" y="2202"/>
                </a:lnTo>
                <a:lnTo>
                  <a:pt x="208" y="2179"/>
                </a:lnTo>
                <a:lnTo>
                  <a:pt x="191" y="2155"/>
                </a:lnTo>
                <a:lnTo>
                  <a:pt x="174" y="2129"/>
                </a:lnTo>
                <a:lnTo>
                  <a:pt x="158" y="2103"/>
                </a:lnTo>
                <a:lnTo>
                  <a:pt x="144" y="2075"/>
                </a:lnTo>
                <a:lnTo>
                  <a:pt x="129" y="2046"/>
                </a:lnTo>
                <a:lnTo>
                  <a:pt x="116" y="2016"/>
                </a:lnTo>
                <a:lnTo>
                  <a:pt x="103" y="1986"/>
                </a:lnTo>
                <a:lnTo>
                  <a:pt x="91" y="1953"/>
                </a:lnTo>
                <a:lnTo>
                  <a:pt x="78" y="1920"/>
                </a:lnTo>
                <a:lnTo>
                  <a:pt x="68" y="1888"/>
                </a:lnTo>
                <a:lnTo>
                  <a:pt x="58" y="1853"/>
                </a:lnTo>
                <a:lnTo>
                  <a:pt x="48" y="1819"/>
                </a:lnTo>
                <a:lnTo>
                  <a:pt x="40" y="1783"/>
                </a:lnTo>
                <a:lnTo>
                  <a:pt x="33" y="1747"/>
                </a:lnTo>
                <a:lnTo>
                  <a:pt x="25" y="1709"/>
                </a:lnTo>
                <a:lnTo>
                  <a:pt x="19" y="1671"/>
                </a:lnTo>
                <a:lnTo>
                  <a:pt x="14" y="1632"/>
                </a:lnTo>
                <a:lnTo>
                  <a:pt x="10" y="1592"/>
                </a:lnTo>
                <a:lnTo>
                  <a:pt x="6" y="1552"/>
                </a:lnTo>
                <a:lnTo>
                  <a:pt x="4" y="1510"/>
                </a:lnTo>
                <a:lnTo>
                  <a:pt x="1" y="1468"/>
                </a:lnTo>
                <a:lnTo>
                  <a:pt x="0" y="1426"/>
                </a:lnTo>
                <a:lnTo>
                  <a:pt x="0" y="1382"/>
                </a:lnTo>
                <a:lnTo>
                  <a:pt x="0" y="1340"/>
                </a:lnTo>
                <a:lnTo>
                  <a:pt x="1" y="1299"/>
                </a:lnTo>
                <a:lnTo>
                  <a:pt x="4" y="1258"/>
                </a:lnTo>
                <a:lnTo>
                  <a:pt x="6" y="1218"/>
                </a:lnTo>
                <a:lnTo>
                  <a:pt x="10" y="1178"/>
                </a:lnTo>
                <a:lnTo>
                  <a:pt x="14" y="1141"/>
                </a:lnTo>
                <a:lnTo>
                  <a:pt x="19" y="1102"/>
                </a:lnTo>
                <a:lnTo>
                  <a:pt x="25" y="1065"/>
                </a:lnTo>
                <a:lnTo>
                  <a:pt x="33" y="1028"/>
                </a:lnTo>
                <a:lnTo>
                  <a:pt x="40" y="992"/>
                </a:lnTo>
                <a:lnTo>
                  <a:pt x="48" y="957"/>
                </a:lnTo>
                <a:lnTo>
                  <a:pt x="57" y="923"/>
                </a:lnTo>
                <a:lnTo>
                  <a:pt x="68" y="888"/>
                </a:lnTo>
                <a:lnTo>
                  <a:pt x="78" y="856"/>
                </a:lnTo>
                <a:lnTo>
                  <a:pt x="89" y="823"/>
                </a:lnTo>
                <a:lnTo>
                  <a:pt x="101" y="792"/>
                </a:lnTo>
                <a:lnTo>
                  <a:pt x="115" y="761"/>
                </a:lnTo>
                <a:lnTo>
                  <a:pt x="129" y="730"/>
                </a:lnTo>
                <a:lnTo>
                  <a:pt x="144" y="701"/>
                </a:lnTo>
                <a:lnTo>
                  <a:pt x="159" y="672"/>
                </a:lnTo>
                <a:lnTo>
                  <a:pt x="175" y="646"/>
                </a:lnTo>
                <a:lnTo>
                  <a:pt x="192" y="619"/>
                </a:lnTo>
                <a:lnTo>
                  <a:pt x="210" y="593"/>
                </a:lnTo>
                <a:lnTo>
                  <a:pt x="229" y="569"/>
                </a:lnTo>
                <a:lnTo>
                  <a:pt x="249" y="544"/>
                </a:lnTo>
                <a:lnTo>
                  <a:pt x="269" y="522"/>
                </a:lnTo>
                <a:lnTo>
                  <a:pt x="291" y="500"/>
                </a:lnTo>
                <a:lnTo>
                  <a:pt x="313" y="478"/>
                </a:lnTo>
                <a:lnTo>
                  <a:pt x="336" y="458"/>
                </a:lnTo>
                <a:lnTo>
                  <a:pt x="358" y="438"/>
                </a:lnTo>
                <a:lnTo>
                  <a:pt x="383" y="420"/>
                </a:lnTo>
                <a:lnTo>
                  <a:pt x="408" y="403"/>
                </a:lnTo>
                <a:lnTo>
                  <a:pt x="434" y="386"/>
                </a:lnTo>
                <a:lnTo>
                  <a:pt x="461" y="371"/>
                </a:lnTo>
                <a:lnTo>
                  <a:pt x="489" y="356"/>
                </a:lnTo>
                <a:lnTo>
                  <a:pt x="517" y="343"/>
                </a:lnTo>
                <a:lnTo>
                  <a:pt x="544" y="331"/>
                </a:lnTo>
                <a:lnTo>
                  <a:pt x="574" y="320"/>
                </a:lnTo>
                <a:lnTo>
                  <a:pt x="605" y="309"/>
                </a:lnTo>
                <a:lnTo>
                  <a:pt x="635" y="301"/>
                </a:lnTo>
                <a:lnTo>
                  <a:pt x="666" y="292"/>
                </a:lnTo>
                <a:lnTo>
                  <a:pt x="699" y="285"/>
                </a:lnTo>
                <a:lnTo>
                  <a:pt x="731" y="280"/>
                </a:lnTo>
                <a:lnTo>
                  <a:pt x="765" y="275"/>
                </a:lnTo>
                <a:lnTo>
                  <a:pt x="799" y="272"/>
                </a:lnTo>
                <a:lnTo>
                  <a:pt x="834" y="268"/>
                </a:lnTo>
                <a:lnTo>
                  <a:pt x="869" y="267"/>
                </a:lnTo>
                <a:lnTo>
                  <a:pt x="905" y="267"/>
                </a:lnTo>
                <a:lnTo>
                  <a:pt x="927" y="267"/>
                </a:lnTo>
                <a:lnTo>
                  <a:pt x="949" y="267"/>
                </a:lnTo>
                <a:lnTo>
                  <a:pt x="969" y="268"/>
                </a:lnTo>
                <a:lnTo>
                  <a:pt x="990" y="269"/>
                </a:lnTo>
                <a:lnTo>
                  <a:pt x="1009" y="271"/>
                </a:lnTo>
                <a:lnTo>
                  <a:pt x="1028" y="273"/>
                </a:lnTo>
                <a:lnTo>
                  <a:pt x="1046" y="275"/>
                </a:lnTo>
                <a:lnTo>
                  <a:pt x="1064" y="278"/>
                </a:lnTo>
                <a:lnTo>
                  <a:pt x="1083" y="281"/>
                </a:lnTo>
                <a:lnTo>
                  <a:pt x="1099" y="285"/>
                </a:lnTo>
                <a:lnTo>
                  <a:pt x="1116" y="289"/>
                </a:lnTo>
                <a:lnTo>
                  <a:pt x="1132" y="293"/>
                </a:lnTo>
                <a:lnTo>
                  <a:pt x="1148" y="298"/>
                </a:lnTo>
                <a:lnTo>
                  <a:pt x="1162" y="303"/>
                </a:lnTo>
                <a:lnTo>
                  <a:pt x="1177" y="308"/>
                </a:lnTo>
                <a:lnTo>
                  <a:pt x="1191" y="314"/>
                </a:lnTo>
                <a:lnTo>
                  <a:pt x="1313" y="0"/>
                </a:lnTo>
                <a:lnTo>
                  <a:pt x="1564" y="0"/>
                </a:lnTo>
                <a:close/>
                <a:moveTo>
                  <a:pt x="509" y="2052"/>
                </a:moveTo>
                <a:lnTo>
                  <a:pt x="1087" y="594"/>
                </a:lnTo>
                <a:lnTo>
                  <a:pt x="1066" y="587"/>
                </a:lnTo>
                <a:lnTo>
                  <a:pt x="1044" y="581"/>
                </a:lnTo>
                <a:lnTo>
                  <a:pt x="1021" y="576"/>
                </a:lnTo>
                <a:lnTo>
                  <a:pt x="997" y="571"/>
                </a:lnTo>
                <a:lnTo>
                  <a:pt x="972" y="569"/>
                </a:lnTo>
                <a:lnTo>
                  <a:pt x="945" y="566"/>
                </a:lnTo>
                <a:lnTo>
                  <a:pt x="917" y="565"/>
                </a:lnTo>
                <a:lnTo>
                  <a:pt x="888" y="564"/>
                </a:lnTo>
                <a:lnTo>
                  <a:pt x="873" y="564"/>
                </a:lnTo>
                <a:lnTo>
                  <a:pt x="856" y="565"/>
                </a:lnTo>
                <a:lnTo>
                  <a:pt x="840" y="566"/>
                </a:lnTo>
                <a:lnTo>
                  <a:pt x="824" y="567"/>
                </a:lnTo>
                <a:lnTo>
                  <a:pt x="809" y="569"/>
                </a:lnTo>
                <a:lnTo>
                  <a:pt x="793" y="571"/>
                </a:lnTo>
                <a:lnTo>
                  <a:pt x="778" y="573"/>
                </a:lnTo>
                <a:lnTo>
                  <a:pt x="764" y="577"/>
                </a:lnTo>
                <a:lnTo>
                  <a:pt x="749" y="581"/>
                </a:lnTo>
                <a:lnTo>
                  <a:pt x="735" y="584"/>
                </a:lnTo>
                <a:lnTo>
                  <a:pt x="722" y="588"/>
                </a:lnTo>
                <a:lnTo>
                  <a:pt x="707" y="593"/>
                </a:lnTo>
                <a:lnTo>
                  <a:pt x="694" y="598"/>
                </a:lnTo>
                <a:lnTo>
                  <a:pt x="681" y="604"/>
                </a:lnTo>
                <a:lnTo>
                  <a:pt x="667" y="608"/>
                </a:lnTo>
                <a:lnTo>
                  <a:pt x="655" y="614"/>
                </a:lnTo>
                <a:lnTo>
                  <a:pt x="642" y="622"/>
                </a:lnTo>
                <a:lnTo>
                  <a:pt x="630" y="629"/>
                </a:lnTo>
                <a:lnTo>
                  <a:pt x="618" y="636"/>
                </a:lnTo>
                <a:lnTo>
                  <a:pt x="607" y="643"/>
                </a:lnTo>
                <a:lnTo>
                  <a:pt x="595" y="652"/>
                </a:lnTo>
                <a:lnTo>
                  <a:pt x="584" y="660"/>
                </a:lnTo>
                <a:lnTo>
                  <a:pt x="573" y="669"/>
                </a:lnTo>
                <a:lnTo>
                  <a:pt x="562" y="678"/>
                </a:lnTo>
                <a:lnTo>
                  <a:pt x="552" y="688"/>
                </a:lnTo>
                <a:lnTo>
                  <a:pt x="542" y="699"/>
                </a:lnTo>
                <a:lnTo>
                  <a:pt x="531" y="709"/>
                </a:lnTo>
                <a:lnTo>
                  <a:pt x="521" y="719"/>
                </a:lnTo>
                <a:lnTo>
                  <a:pt x="513" y="732"/>
                </a:lnTo>
                <a:lnTo>
                  <a:pt x="503" y="742"/>
                </a:lnTo>
                <a:lnTo>
                  <a:pt x="494" y="754"/>
                </a:lnTo>
                <a:lnTo>
                  <a:pt x="485" y="768"/>
                </a:lnTo>
                <a:lnTo>
                  <a:pt x="477" y="780"/>
                </a:lnTo>
                <a:lnTo>
                  <a:pt x="468" y="794"/>
                </a:lnTo>
                <a:lnTo>
                  <a:pt x="461" y="808"/>
                </a:lnTo>
                <a:lnTo>
                  <a:pt x="453" y="822"/>
                </a:lnTo>
                <a:lnTo>
                  <a:pt x="445" y="837"/>
                </a:lnTo>
                <a:lnTo>
                  <a:pt x="438" y="851"/>
                </a:lnTo>
                <a:lnTo>
                  <a:pt x="432" y="867"/>
                </a:lnTo>
                <a:lnTo>
                  <a:pt x="425" y="882"/>
                </a:lnTo>
                <a:lnTo>
                  <a:pt x="419" y="898"/>
                </a:lnTo>
                <a:lnTo>
                  <a:pt x="413" y="915"/>
                </a:lnTo>
                <a:lnTo>
                  <a:pt x="407" y="932"/>
                </a:lnTo>
                <a:lnTo>
                  <a:pt x="402" y="949"/>
                </a:lnTo>
                <a:lnTo>
                  <a:pt x="396" y="967"/>
                </a:lnTo>
                <a:lnTo>
                  <a:pt x="391" y="985"/>
                </a:lnTo>
                <a:lnTo>
                  <a:pt x="386" y="1004"/>
                </a:lnTo>
                <a:lnTo>
                  <a:pt x="383" y="1022"/>
                </a:lnTo>
                <a:lnTo>
                  <a:pt x="378" y="1042"/>
                </a:lnTo>
                <a:lnTo>
                  <a:pt x="374" y="1062"/>
                </a:lnTo>
                <a:lnTo>
                  <a:pt x="371" y="1083"/>
                </a:lnTo>
                <a:lnTo>
                  <a:pt x="367" y="1103"/>
                </a:lnTo>
                <a:lnTo>
                  <a:pt x="364" y="1124"/>
                </a:lnTo>
                <a:lnTo>
                  <a:pt x="361" y="1146"/>
                </a:lnTo>
                <a:lnTo>
                  <a:pt x="358" y="1167"/>
                </a:lnTo>
                <a:lnTo>
                  <a:pt x="356" y="1189"/>
                </a:lnTo>
                <a:lnTo>
                  <a:pt x="354" y="1212"/>
                </a:lnTo>
                <a:lnTo>
                  <a:pt x="352" y="1235"/>
                </a:lnTo>
                <a:lnTo>
                  <a:pt x="351" y="1259"/>
                </a:lnTo>
                <a:lnTo>
                  <a:pt x="350" y="1282"/>
                </a:lnTo>
                <a:lnTo>
                  <a:pt x="349" y="1306"/>
                </a:lnTo>
                <a:lnTo>
                  <a:pt x="348" y="1331"/>
                </a:lnTo>
                <a:lnTo>
                  <a:pt x="348" y="1357"/>
                </a:lnTo>
                <a:lnTo>
                  <a:pt x="348" y="1382"/>
                </a:lnTo>
                <a:lnTo>
                  <a:pt x="348" y="1411"/>
                </a:lnTo>
                <a:lnTo>
                  <a:pt x="349" y="1440"/>
                </a:lnTo>
                <a:lnTo>
                  <a:pt x="349" y="1469"/>
                </a:lnTo>
                <a:lnTo>
                  <a:pt x="350" y="1497"/>
                </a:lnTo>
                <a:lnTo>
                  <a:pt x="351" y="1523"/>
                </a:lnTo>
                <a:lnTo>
                  <a:pt x="354" y="1551"/>
                </a:lnTo>
                <a:lnTo>
                  <a:pt x="355" y="1576"/>
                </a:lnTo>
                <a:lnTo>
                  <a:pt x="357" y="1602"/>
                </a:lnTo>
                <a:lnTo>
                  <a:pt x="361" y="1627"/>
                </a:lnTo>
                <a:lnTo>
                  <a:pt x="363" y="1652"/>
                </a:lnTo>
                <a:lnTo>
                  <a:pt x="367" y="1675"/>
                </a:lnTo>
                <a:lnTo>
                  <a:pt x="371" y="1700"/>
                </a:lnTo>
                <a:lnTo>
                  <a:pt x="374" y="1722"/>
                </a:lnTo>
                <a:lnTo>
                  <a:pt x="379" y="1744"/>
                </a:lnTo>
                <a:lnTo>
                  <a:pt x="383" y="1766"/>
                </a:lnTo>
                <a:lnTo>
                  <a:pt x="387" y="1788"/>
                </a:lnTo>
                <a:lnTo>
                  <a:pt x="393" y="1808"/>
                </a:lnTo>
                <a:lnTo>
                  <a:pt x="398" y="1829"/>
                </a:lnTo>
                <a:lnTo>
                  <a:pt x="404" y="1848"/>
                </a:lnTo>
                <a:lnTo>
                  <a:pt x="410" y="1867"/>
                </a:lnTo>
                <a:lnTo>
                  <a:pt x="418" y="1885"/>
                </a:lnTo>
                <a:lnTo>
                  <a:pt x="424" y="1903"/>
                </a:lnTo>
                <a:lnTo>
                  <a:pt x="431" y="1920"/>
                </a:lnTo>
                <a:lnTo>
                  <a:pt x="438" y="1937"/>
                </a:lnTo>
                <a:lnTo>
                  <a:pt x="447" y="1954"/>
                </a:lnTo>
                <a:lnTo>
                  <a:pt x="454" y="1970"/>
                </a:lnTo>
                <a:lnTo>
                  <a:pt x="462" y="1984"/>
                </a:lnTo>
                <a:lnTo>
                  <a:pt x="471" y="1999"/>
                </a:lnTo>
                <a:lnTo>
                  <a:pt x="480" y="2013"/>
                </a:lnTo>
                <a:lnTo>
                  <a:pt x="489" y="2027"/>
                </a:lnTo>
                <a:lnTo>
                  <a:pt x="498" y="2040"/>
                </a:lnTo>
                <a:lnTo>
                  <a:pt x="509" y="2052"/>
                </a:lnTo>
                <a:close/>
                <a:moveTo>
                  <a:pt x="1284" y="713"/>
                </a:moveTo>
                <a:lnTo>
                  <a:pt x="707" y="2171"/>
                </a:lnTo>
                <a:lnTo>
                  <a:pt x="717" y="2175"/>
                </a:lnTo>
                <a:lnTo>
                  <a:pt x="727" y="2177"/>
                </a:lnTo>
                <a:lnTo>
                  <a:pt x="736" y="2181"/>
                </a:lnTo>
                <a:lnTo>
                  <a:pt x="747" y="2183"/>
                </a:lnTo>
                <a:lnTo>
                  <a:pt x="758" y="2186"/>
                </a:lnTo>
                <a:lnTo>
                  <a:pt x="769" y="2188"/>
                </a:lnTo>
                <a:lnTo>
                  <a:pt x="781" y="2191"/>
                </a:lnTo>
                <a:lnTo>
                  <a:pt x="793" y="2192"/>
                </a:lnTo>
                <a:lnTo>
                  <a:pt x="806" y="2194"/>
                </a:lnTo>
                <a:lnTo>
                  <a:pt x="818" y="2196"/>
                </a:lnTo>
                <a:lnTo>
                  <a:pt x="832" y="2197"/>
                </a:lnTo>
                <a:lnTo>
                  <a:pt x="845" y="2198"/>
                </a:lnTo>
                <a:lnTo>
                  <a:pt x="859" y="2198"/>
                </a:lnTo>
                <a:lnTo>
                  <a:pt x="874" y="2199"/>
                </a:lnTo>
                <a:lnTo>
                  <a:pt x="888" y="2199"/>
                </a:lnTo>
                <a:lnTo>
                  <a:pt x="904" y="2199"/>
                </a:lnTo>
                <a:lnTo>
                  <a:pt x="920" y="2199"/>
                </a:lnTo>
                <a:lnTo>
                  <a:pt x="937" y="2199"/>
                </a:lnTo>
                <a:lnTo>
                  <a:pt x="952" y="2198"/>
                </a:lnTo>
                <a:lnTo>
                  <a:pt x="968" y="2197"/>
                </a:lnTo>
                <a:lnTo>
                  <a:pt x="984" y="2194"/>
                </a:lnTo>
                <a:lnTo>
                  <a:pt x="999" y="2192"/>
                </a:lnTo>
                <a:lnTo>
                  <a:pt x="1014" y="2190"/>
                </a:lnTo>
                <a:lnTo>
                  <a:pt x="1029" y="2187"/>
                </a:lnTo>
                <a:lnTo>
                  <a:pt x="1044" y="2183"/>
                </a:lnTo>
                <a:lnTo>
                  <a:pt x="1058" y="2180"/>
                </a:lnTo>
                <a:lnTo>
                  <a:pt x="1072" y="2175"/>
                </a:lnTo>
                <a:lnTo>
                  <a:pt x="1086" y="2170"/>
                </a:lnTo>
                <a:lnTo>
                  <a:pt x="1099" y="2165"/>
                </a:lnTo>
                <a:lnTo>
                  <a:pt x="1113" y="2161"/>
                </a:lnTo>
                <a:lnTo>
                  <a:pt x="1126" y="2155"/>
                </a:lnTo>
                <a:lnTo>
                  <a:pt x="1138" y="2148"/>
                </a:lnTo>
                <a:lnTo>
                  <a:pt x="1151" y="2141"/>
                </a:lnTo>
                <a:lnTo>
                  <a:pt x="1163" y="2135"/>
                </a:lnTo>
                <a:lnTo>
                  <a:pt x="1175" y="2128"/>
                </a:lnTo>
                <a:lnTo>
                  <a:pt x="1188" y="2120"/>
                </a:lnTo>
                <a:lnTo>
                  <a:pt x="1198" y="2111"/>
                </a:lnTo>
                <a:lnTo>
                  <a:pt x="1210" y="2103"/>
                </a:lnTo>
                <a:lnTo>
                  <a:pt x="1221" y="2094"/>
                </a:lnTo>
                <a:lnTo>
                  <a:pt x="1232" y="2085"/>
                </a:lnTo>
                <a:lnTo>
                  <a:pt x="1242" y="2075"/>
                </a:lnTo>
                <a:lnTo>
                  <a:pt x="1253" y="2065"/>
                </a:lnTo>
                <a:lnTo>
                  <a:pt x="1262" y="2054"/>
                </a:lnTo>
                <a:lnTo>
                  <a:pt x="1272" y="2043"/>
                </a:lnTo>
                <a:lnTo>
                  <a:pt x="1282" y="2031"/>
                </a:lnTo>
                <a:lnTo>
                  <a:pt x="1291" y="2021"/>
                </a:lnTo>
                <a:lnTo>
                  <a:pt x="1300" y="2007"/>
                </a:lnTo>
                <a:lnTo>
                  <a:pt x="1309" y="1995"/>
                </a:lnTo>
                <a:lnTo>
                  <a:pt x="1318" y="1982"/>
                </a:lnTo>
                <a:lnTo>
                  <a:pt x="1326" y="1969"/>
                </a:lnTo>
                <a:lnTo>
                  <a:pt x="1334" y="1955"/>
                </a:lnTo>
                <a:lnTo>
                  <a:pt x="1342" y="1941"/>
                </a:lnTo>
                <a:lnTo>
                  <a:pt x="1349" y="1926"/>
                </a:lnTo>
                <a:lnTo>
                  <a:pt x="1357" y="1912"/>
                </a:lnTo>
                <a:lnTo>
                  <a:pt x="1364" y="1896"/>
                </a:lnTo>
                <a:lnTo>
                  <a:pt x="1370" y="1881"/>
                </a:lnTo>
                <a:lnTo>
                  <a:pt x="1376" y="1864"/>
                </a:lnTo>
                <a:lnTo>
                  <a:pt x="1382" y="1848"/>
                </a:lnTo>
                <a:lnTo>
                  <a:pt x="1388" y="1831"/>
                </a:lnTo>
                <a:lnTo>
                  <a:pt x="1394" y="1813"/>
                </a:lnTo>
                <a:lnTo>
                  <a:pt x="1399" y="1796"/>
                </a:lnTo>
                <a:lnTo>
                  <a:pt x="1404" y="1777"/>
                </a:lnTo>
                <a:lnTo>
                  <a:pt x="1408" y="1759"/>
                </a:lnTo>
                <a:lnTo>
                  <a:pt x="1413" y="1739"/>
                </a:lnTo>
                <a:lnTo>
                  <a:pt x="1418" y="1720"/>
                </a:lnTo>
                <a:lnTo>
                  <a:pt x="1422" y="1701"/>
                </a:lnTo>
                <a:lnTo>
                  <a:pt x="1425" y="1680"/>
                </a:lnTo>
                <a:lnTo>
                  <a:pt x="1429" y="1660"/>
                </a:lnTo>
                <a:lnTo>
                  <a:pt x="1431" y="1639"/>
                </a:lnTo>
                <a:lnTo>
                  <a:pt x="1435" y="1617"/>
                </a:lnTo>
                <a:lnTo>
                  <a:pt x="1437" y="1596"/>
                </a:lnTo>
                <a:lnTo>
                  <a:pt x="1440" y="1574"/>
                </a:lnTo>
                <a:lnTo>
                  <a:pt x="1441" y="1551"/>
                </a:lnTo>
                <a:lnTo>
                  <a:pt x="1443" y="1528"/>
                </a:lnTo>
                <a:lnTo>
                  <a:pt x="1445" y="1505"/>
                </a:lnTo>
                <a:lnTo>
                  <a:pt x="1446" y="1481"/>
                </a:lnTo>
                <a:lnTo>
                  <a:pt x="1447" y="1457"/>
                </a:lnTo>
                <a:lnTo>
                  <a:pt x="1447" y="1432"/>
                </a:lnTo>
                <a:lnTo>
                  <a:pt x="1448" y="1407"/>
                </a:lnTo>
                <a:lnTo>
                  <a:pt x="1448" y="1382"/>
                </a:lnTo>
                <a:lnTo>
                  <a:pt x="1448" y="1353"/>
                </a:lnTo>
                <a:lnTo>
                  <a:pt x="1447" y="1324"/>
                </a:lnTo>
                <a:lnTo>
                  <a:pt x="1447" y="1296"/>
                </a:lnTo>
                <a:lnTo>
                  <a:pt x="1446" y="1269"/>
                </a:lnTo>
                <a:lnTo>
                  <a:pt x="1443" y="1241"/>
                </a:lnTo>
                <a:lnTo>
                  <a:pt x="1442" y="1214"/>
                </a:lnTo>
                <a:lnTo>
                  <a:pt x="1440" y="1189"/>
                </a:lnTo>
                <a:lnTo>
                  <a:pt x="1437" y="1164"/>
                </a:lnTo>
                <a:lnTo>
                  <a:pt x="1435" y="1138"/>
                </a:lnTo>
                <a:lnTo>
                  <a:pt x="1433" y="1114"/>
                </a:lnTo>
                <a:lnTo>
                  <a:pt x="1429" y="1090"/>
                </a:lnTo>
                <a:lnTo>
                  <a:pt x="1425" y="1067"/>
                </a:lnTo>
                <a:lnTo>
                  <a:pt x="1420" y="1044"/>
                </a:lnTo>
                <a:lnTo>
                  <a:pt x="1417" y="1021"/>
                </a:lnTo>
                <a:lnTo>
                  <a:pt x="1412" y="1000"/>
                </a:lnTo>
                <a:lnTo>
                  <a:pt x="1407" y="979"/>
                </a:lnTo>
                <a:lnTo>
                  <a:pt x="1401" y="958"/>
                </a:lnTo>
                <a:lnTo>
                  <a:pt x="1396" y="938"/>
                </a:lnTo>
                <a:lnTo>
                  <a:pt x="1390" y="919"/>
                </a:lnTo>
                <a:lnTo>
                  <a:pt x="1384" y="899"/>
                </a:lnTo>
                <a:lnTo>
                  <a:pt x="1377" y="881"/>
                </a:lnTo>
                <a:lnTo>
                  <a:pt x="1371" y="863"/>
                </a:lnTo>
                <a:lnTo>
                  <a:pt x="1364" y="846"/>
                </a:lnTo>
                <a:lnTo>
                  <a:pt x="1355" y="829"/>
                </a:lnTo>
                <a:lnTo>
                  <a:pt x="1348" y="812"/>
                </a:lnTo>
                <a:lnTo>
                  <a:pt x="1340" y="797"/>
                </a:lnTo>
                <a:lnTo>
                  <a:pt x="1331" y="781"/>
                </a:lnTo>
                <a:lnTo>
                  <a:pt x="1323" y="767"/>
                </a:lnTo>
                <a:lnTo>
                  <a:pt x="1313" y="752"/>
                </a:lnTo>
                <a:lnTo>
                  <a:pt x="1303" y="739"/>
                </a:lnTo>
                <a:lnTo>
                  <a:pt x="1294" y="726"/>
                </a:lnTo>
                <a:lnTo>
                  <a:pt x="1284" y="7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空集"/>
          <p:cNvSpPr/>
          <p:nvPr/>
        </p:nvSpPr>
        <p:spPr bwMode="auto">
          <a:xfrm>
            <a:off x="987425" y="4961890"/>
            <a:ext cx="571500" cy="607695"/>
          </a:xfrm>
          <a:custGeom>
            <a:avLst/>
            <a:gdLst>
              <a:gd name="T0" fmla="*/ 719609401 w 1796"/>
              <a:gd name="T1" fmla="*/ 238158094 h 2763"/>
              <a:gd name="T2" fmla="*/ 778110509 w 1796"/>
              <a:gd name="T3" fmla="*/ 316118306 h 2763"/>
              <a:gd name="T4" fmla="*/ 821867065 w 1796"/>
              <a:gd name="T5" fmla="*/ 418797324 h 2763"/>
              <a:gd name="T6" fmla="*/ 847074691 w 1796"/>
              <a:gd name="T7" fmla="*/ 540016135 h 2763"/>
              <a:gd name="T8" fmla="*/ 853733387 w 1796"/>
              <a:gd name="T9" fmla="*/ 676445988 h 2763"/>
              <a:gd name="T10" fmla="*/ 841843153 w 1796"/>
              <a:gd name="T11" fmla="*/ 807171873 h 2763"/>
              <a:gd name="T12" fmla="*/ 810927581 w 1796"/>
              <a:gd name="T13" fmla="*/ 922210293 h 2763"/>
              <a:gd name="T14" fmla="*/ 762415207 w 1796"/>
              <a:gd name="T15" fmla="*/ 1019660385 h 2763"/>
              <a:gd name="T16" fmla="*/ 694401775 w 1796"/>
              <a:gd name="T17" fmla="*/ 1095719045 h 2763"/>
              <a:gd name="T18" fmla="*/ 608315133 w 1796"/>
              <a:gd name="T19" fmla="*/ 1150385581 h 2763"/>
              <a:gd name="T20" fmla="*/ 505581750 w 1796"/>
              <a:gd name="T21" fmla="*/ 1180809045 h 2763"/>
              <a:gd name="T22" fmla="*/ 402372647 w 1796"/>
              <a:gd name="T23" fmla="*/ 1186513702 h 2763"/>
              <a:gd name="T24" fmla="*/ 338164282 w 1796"/>
              <a:gd name="T25" fmla="*/ 1179858958 h 2763"/>
              <a:gd name="T26" fmla="*/ 286321871 w 1796"/>
              <a:gd name="T27" fmla="*/ 1164171493 h 2763"/>
              <a:gd name="T28" fmla="*/ 143636311 w 1796"/>
              <a:gd name="T29" fmla="*/ 1086211281 h 2763"/>
              <a:gd name="T30" fmla="*/ 82757294 w 1796"/>
              <a:gd name="T31" fmla="*/ 1012054175 h 2763"/>
              <a:gd name="T32" fmla="*/ 37097860 w 1796"/>
              <a:gd name="T33" fmla="*/ 912703219 h 2763"/>
              <a:gd name="T34" fmla="*/ 9036605 w 1796"/>
              <a:gd name="T35" fmla="*/ 794336737 h 2763"/>
              <a:gd name="T36" fmla="*/ 0 w 1796"/>
              <a:gd name="T37" fmla="*/ 656956107 h 2763"/>
              <a:gd name="T38" fmla="*/ 9036605 w 1796"/>
              <a:gd name="T39" fmla="*/ 523853626 h 2763"/>
              <a:gd name="T40" fmla="*/ 37097860 w 1796"/>
              <a:gd name="T41" fmla="*/ 406913654 h 2763"/>
              <a:gd name="T42" fmla="*/ 83233014 w 1796"/>
              <a:gd name="T43" fmla="*/ 307086276 h 2763"/>
              <a:gd name="T44" fmla="*/ 148868537 w 1796"/>
              <a:gd name="T45" fmla="*/ 227225201 h 2763"/>
              <a:gd name="T46" fmla="*/ 232577271 w 1796"/>
              <a:gd name="T47" fmla="*/ 169230603 h 2763"/>
              <a:gd name="T48" fmla="*/ 332456336 w 1796"/>
              <a:gd name="T49" fmla="*/ 135479077 h 2763"/>
              <a:gd name="T50" fmla="*/ 440897666 w 1796"/>
              <a:gd name="T51" fmla="*/ 126922780 h 2763"/>
              <a:gd name="T52" fmla="*/ 506056780 w 1796"/>
              <a:gd name="T53" fmla="*/ 132151705 h 2763"/>
              <a:gd name="T54" fmla="*/ 559802070 w 1796"/>
              <a:gd name="T55" fmla="*/ 146412660 h 2763"/>
              <a:gd name="T56" fmla="*/ 496544455 w 1796"/>
              <a:gd name="T57" fmla="*/ 276187769 h 2763"/>
              <a:gd name="T58" fmla="*/ 415214320 w 1796"/>
              <a:gd name="T59" fmla="*/ 268106515 h 2763"/>
              <a:gd name="T60" fmla="*/ 363371909 w 1796"/>
              <a:gd name="T61" fmla="*/ 274286216 h 2763"/>
              <a:gd name="T62" fmla="*/ 317236754 w 1796"/>
              <a:gd name="T63" fmla="*/ 289022904 h 2763"/>
              <a:gd name="T64" fmla="*/ 277760986 w 1796"/>
              <a:gd name="T65" fmla="*/ 313741710 h 2763"/>
              <a:gd name="T66" fmla="*/ 243991785 w 1796"/>
              <a:gd name="T67" fmla="*/ 347968279 h 2763"/>
              <a:gd name="T68" fmla="*/ 215454811 w 1796"/>
              <a:gd name="T69" fmla="*/ 390751145 h 2763"/>
              <a:gd name="T70" fmla="*/ 193576533 w 1796"/>
              <a:gd name="T71" fmla="*/ 443041086 h 2763"/>
              <a:gd name="T72" fmla="*/ 177881231 w 1796"/>
              <a:gd name="T73" fmla="*/ 504838789 h 2763"/>
              <a:gd name="T74" fmla="*/ 168368906 w 1796"/>
              <a:gd name="T75" fmla="*/ 576143567 h 2763"/>
              <a:gd name="T76" fmla="*/ 165514589 w 1796"/>
              <a:gd name="T77" fmla="*/ 656956107 h 2763"/>
              <a:gd name="T78" fmla="*/ 168843937 w 1796"/>
              <a:gd name="T79" fmla="*/ 749177275 h 2763"/>
              <a:gd name="T80" fmla="*/ 180259140 w 1796"/>
              <a:gd name="T81" fmla="*/ 829038350 h 2763"/>
              <a:gd name="T82" fmla="*/ 198808070 w 1796"/>
              <a:gd name="T83" fmla="*/ 896064978 h 2763"/>
              <a:gd name="T84" fmla="*/ 224015696 w 1796"/>
              <a:gd name="T85" fmla="*/ 950256471 h 2763"/>
              <a:gd name="T86" fmla="*/ 336261404 w 1796"/>
              <a:gd name="T87" fmla="*/ 1032019788 h 2763"/>
              <a:gd name="T88" fmla="*/ 371457074 w 1796"/>
              <a:gd name="T89" fmla="*/ 1041526862 h 2763"/>
              <a:gd name="T90" fmla="*/ 415690039 w 1796"/>
              <a:gd name="T91" fmla="*/ 1045329967 h 2763"/>
              <a:gd name="T92" fmla="*/ 468007481 w 1796"/>
              <a:gd name="T93" fmla="*/ 1042953371 h 2763"/>
              <a:gd name="T94" fmla="*/ 516520544 w 1796"/>
              <a:gd name="T95" fmla="*/ 1031544055 h 2763"/>
              <a:gd name="T96" fmla="*/ 558850630 w 1796"/>
              <a:gd name="T97" fmla="*/ 1011579131 h 2763"/>
              <a:gd name="T98" fmla="*/ 595948490 w 1796"/>
              <a:gd name="T99" fmla="*/ 981630711 h 2763"/>
              <a:gd name="T100" fmla="*/ 626864063 w 1796"/>
              <a:gd name="T101" fmla="*/ 942175907 h 2763"/>
              <a:gd name="T102" fmla="*/ 651595969 w 1796"/>
              <a:gd name="T103" fmla="*/ 894163426 h 2763"/>
              <a:gd name="T104" fmla="*/ 669669179 w 1796"/>
              <a:gd name="T105" fmla="*/ 836168827 h 2763"/>
              <a:gd name="T106" fmla="*/ 682510852 w 1796"/>
              <a:gd name="T107" fmla="*/ 768667155 h 2763"/>
              <a:gd name="T108" fmla="*/ 688218798 w 1796"/>
              <a:gd name="T109" fmla="*/ 692608496 h 2763"/>
              <a:gd name="T110" fmla="*/ 687743079 w 1796"/>
              <a:gd name="T111" fmla="*/ 603239658 h 2763"/>
              <a:gd name="T112" fmla="*/ 679657224 w 1796"/>
              <a:gd name="T113" fmla="*/ 518148969 h 2763"/>
              <a:gd name="T114" fmla="*/ 663961922 w 1796"/>
              <a:gd name="T115" fmla="*/ 445893415 h 2763"/>
              <a:gd name="T116" fmla="*/ 641132205 w 1796"/>
              <a:gd name="T117" fmla="*/ 385997264 h 2763"/>
              <a:gd name="T118" fmla="*/ 610693041 w 1796"/>
              <a:gd name="T119" fmla="*/ 338936249 h 2763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1796" h="2763">
                <a:moveTo>
                  <a:pt x="1564" y="0"/>
                </a:moveTo>
                <a:lnTo>
                  <a:pt x="1406" y="415"/>
                </a:lnTo>
                <a:lnTo>
                  <a:pt x="1429" y="430"/>
                </a:lnTo>
                <a:lnTo>
                  <a:pt x="1451" y="446"/>
                </a:lnTo>
                <a:lnTo>
                  <a:pt x="1472" y="464"/>
                </a:lnTo>
                <a:lnTo>
                  <a:pt x="1493" y="482"/>
                </a:lnTo>
                <a:lnTo>
                  <a:pt x="1513" y="501"/>
                </a:lnTo>
                <a:lnTo>
                  <a:pt x="1533" y="522"/>
                </a:lnTo>
                <a:lnTo>
                  <a:pt x="1552" y="542"/>
                </a:lnTo>
                <a:lnTo>
                  <a:pt x="1570" y="565"/>
                </a:lnTo>
                <a:lnTo>
                  <a:pt x="1587" y="588"/>
                </a:lnTo>
                <a:lnTo>
                  <a:pt x="1604" y="613"/>
                </a:lnTo>
                <a:lnTo>
                  <a:pt x="1621" y="639"/>
                </a:lnTo>
                <a:lnTo>
                  <a:pt x="1636" y="665"/>
                </a:lnTo>
                <a:lnTo>
                  <a:pt x="1651" y="693"/>
                </a:lnTo>
                <a:lnTo>
                  <a:pt x="1665" y="722"/>
                </a:lnTo>
                <a:lnTo>
                  <a:pt x="1680" y="752"/>
                </a:lnTo>
                <a:lnTo>
                  <a:pt x="1693" y="783"/>
                </a:lnTo>
                <a:lnTo>
                  <a:pt x="1705" y="815"/>
                </a:lnTo>
                <a:lnTo>
                  <a:pt x="1717" y="849"/>
                </a:lnTo>
                <a:lnTo>
                  <a:pt x="1728" y="881"/>
                </a:lnTo>
                <a:lnTo>
                  <a:pt x="1738" y="915"/>
                </a:lnTo>
                <a:lnTo>
                  <a:pt x="1748" y="950"/>
                </a:lnTo>
                <a:lnTo>
                  <a:pt x="1755" y="986"/>
                </a:lnTo>
                <a:lnTo>
                  <a:pt x="1763" y="1022"/>
                </a:lnTo>
                <a:lnTo>
                  <a:pt x="1769" y="1060"/>
                </a:lnTo>
                <a:lnTo>
                  <a:pt x="1775" y="1097"/>
                </a:lnTo>
                <a:lnTo>
                  <a:pt x="1781" y="1136"/>
                </a:lnTo>
                <a:lnTo>
                  <a:pt x="1785" y="1175"/>
                </a:lnTo>
                <a:lnTo>
                  <a:pt x="1789" y="1214"/>
                </a:lnTo>
                <a:lnTo>
                  <a:pt x="1792" y="1255"/>
                </a:lnTo>
                <a:lnTo>
                  <a:pt x="1793" y="1296"/>
                </a:lnTo>
                <a:lnTo>
                  <a:pt x="1795" y="1339"/>
                </a:lnTo>
                <a:lnTo>
                  <a:pt x="1796" y="1382"/>
                </a:lnTo>
                <a:lnTo>
                  <a:pt x="1795" y="1423"/>
                </a:lnTo>
                <a:lnTo>
                  <a:pt x="1793" y="1465"/>
                </a:lnTo>
                <a:lnTo>
                  <a:pt x="1792" y="1505"/>
                </a:lnTo>
                <a:lnTo>
                  <a:pt x="1789" y="1545"/>
                </a:lnTo>
                <a:lnTo>
                  <a:pt x="1786" y="1585"/>
                </a:lnTo>
                <a:lnTo>
                  <a:pt x="1781" y="1622"/>
                </a:lnTo>
                <a:lnTo>
                  <a:pt x="1776" y="1661"/>
                </a:lnTo>
                <a:lnTo>
                  <a:pt x="1770" y="1698"/>
                </a:lnTo>
                <a:lnTo>
                  <a:pt x="1763" y="1735"/>
                </a:lnTo>
                <a:lnTo>
                  <a:pt x="1756" y="1771"/>
                </a:lnTo>
                <a:lnTo>
                  <a:pt x="1748" y="1806"/>
                </a:lnTo>
                <a:lnTo>
                  <a:pt x="1738" y="1840"/>
                </a:lnTo>
                <a:lnTo>
                  <a:pt x="1728" y="1873"/>
                </a:lnTo>
                <a:lnTo>
                  <a:pt x="1717" y="1907"/>
                </a:lnTo>
                <a:lnTo>
                  <a:pt x="1705" y="1940"/>
                </a:lnTo>
                <a:lnTo>
                  <a:pt x="1693" y="1971"/>
                </a:lnTo>
                <a:lnTo>
                  <a:pt x="1680" y="2002"/>
                </a:lnTo>
                <a:lnTo>
                  <a:pt x="1667" y="2033"/>
                </a:lnTo>
                <a:lnTo>
                  <a:pt x="1652" y="2062"/>
                </a:lnTo>
                <a:lnTo>
                  <a:pt x="1636" y="2091"/>
                </a:lnTo>
                <a:lnTo>
                  <a:pt x="1620" y="2118"/>
                </a:lnTo>
                <a:lnTo>
                  <a:pt x="1603" y="2145"/>
                </a:lnTo>
                <a:lnTo>
                  <a:pt x="1585" y="2170"/>
                </a:lnTo>
                <a:lnTo>
                  <a:pt x="1566" y="2196"/>
                </a:lnTo>
                <a:lnTo>
                  <a:pt x="1546" y="2218"/>
                </a:lnTo>
                <a:lnTo>
                  <a:pt x="1525" y="2241"/>
                </a:lnTo>
                <a:lnTo>
                  <a:pt x="1505" y="2264"/>
                </a:lnTo>
                <a:lnTo>
                  <a:pt x="1483" y="2285"/>
                </a:lnTo>
                <a:lnTo>
                  <a:pt x="1460" y="2305"/>
                </a:lnTo>
                <a:lnTo>
                  <a:pt x="1436" y="2325"/>
                </a:lnTo>
                <a:lnTo>
                  <a:pt x="1412" y="2343"/>
                </a:lnTo>
                <a:lnTo>
                  <a:pt x="1387" y="2361"/>
                </a:lnTo>
                <a:lnTo>
                  <a:pt x="1361" y="2377"/>
                </a:lnTo>
                <a:lnTo>
                  <a:pt x="1334" y="2392"/>
                </a:lnTo>
                <a:lnTo>
                  <a:pt x="1307" y="2407"/>
                </a:lnTo>
                <a:lnTo>
                  <a:pt x="1279" y="2420"/>
                </a:lnTo>
                <a:lnTo>
                  <a:pt x="1250" y="2432"/>
                </a:lnTo>
                <a:lnTo>
                  <a:pt x="1220" y="2444"/>
                </a:lnTo>
                <a:lnTo>
                  <a:pt x="1190" y="2454"/>
                </a:lnTo>
                <a:lnTo>
                  <a:pt x="1160" y="2464"/>
                </a:lnTo>
                <a:lnTo>
                  <a:pt x="1128" y="2471"/>
                </a:lnTo>
                <a:lnTo>
                  <a:pt x="1096" y="2478"/>
                </a:lnTo>
                <a:lnTo>
                  <a:pt x="1063" y="2484"/>
                </a:lnTo>
                <a:lnTo>
                  <a:pt x="1029" y="2489"/>
                </a:lnTo>
                <a:lnTo>
                  <a:pt x="996" y="2492"/>
                </a:lnTo>
                <a:lnTo>
                  <a:pt x="961" y="2495"/>
                </a:lnTo>
                <a:lnTo>
                  <a:pt x="924" y="2497"/>
                </a:lnTo>
                <a:lnTo>
                  <a:pt x="888" y="2497"/>
                </a:lnTo>
                <a:lnTo>
                  <a:pt x="867" y="2497"/>
                </a:lnTo>
                <a:lnTo>
                  <a:pt x="846" y="2496"/>
                </a:lnTo>
                <a:lnTo>
                  <a:pt x="824" y="2496"/>
                </a:lnTo>
                <a:lnTo>
                  <a:pt x="805" y="2495"/>
                </a:lnTo>
                <a:lnTo>
                  <a:pt x="784" y="2492"/>
                </a:lnTo>
                <a:lnTo>
                  <a:pt x="766" y="2490"/>
                </a:lnTo>
                <a:lnTo>
                  <a:pt x="747" y="2488"/>
                </a:lnTo>
                <a:lnTo>
                  <a:pt x="729" y="2485"/>
                </a:lnTo>
                <a:lnTo>
                  <a:pt x="711" y="2482"/>
                </a:lnTo>
                <a:lnTo>
                  <a:pt x="694" y="2478"/>
                </a:lnTo>
                <a:lnTo>
                  <a:pt x="678" y="2474"/>
                </a:lnTo>
                <a:lnTo>
                  <a:pt x="661" y="2471"/>
                </a:lnTo>
                <a:lnTo>
                  <a:pt x="646" y="2466"/>
                </a:lnTo>
                <a:lnTo>
                  <a:pt x="631" y="2461"/>
                </a:lnTo>
                <a:lnTo>
                  <a:pt x="617" y="2455"/>
                </a:lnTo>
                <a:lnTo>
                  <a:pt x="602" y="2449"/>
                </a:lnTo>
                <a:lnTo>
                  <a:pt x="483" y="2763"/>
                </a:lnTo>
                <a:lnTo>
                  <a:pt x="232" y="2763"/>
                </a:lnTo>
                <a:lnTo>
                  <a:pt x="387" y="2351"/>
                </a:lnTo>
                <a:lnTo>
                  <a:pt x="366" y="2336"/>
                </a:lnTo>
                <a:lnTo>
                  <a:pt x="343" y="2320"/>
                </a:lnTo>
                <a:lnTo>
                  <a:pt x="322" y="2303"/>
                </a:lnTo>
                <a:lnTo>
                  <a:pt x="302" y="2285"/>
                </a:lnTo>
                <a:lnTo>
                  <a:pt x="281" y="2266"/>
                </a:lnTo>
                <a:lnTo>
                  <a:pt x="262" y="2246"/>
                </a:lnTo>
                <a:lnTo>
                  <a:pt x="243" y="2225"/>
                </a:lnTo>
                <a:lnTo>
                  <a:pt x="224" y="2202"/>
                </a:lnTo>
                <a:lnTo>
                  <a:pt x="208" y="2179"/>
                </a:lnTo>
                <a:lnTo>
                  <a:pt x="191" y="2155"/>
                </a:lnTo>
                <a:lnTo>
                  <a:pt x="174" y="2129"/>
                </a:lnTo>
                <a:lnTo>
                  <a:pt x="158" y="2103"/>
                </a:lnTo>
                <a:lnTo>
                  <a:pt x="144" y="2075"/>
                </a:lnTo>
                <a:lnTo>
                  <a:pt x="129" y="2046"/>
                </a:lnTo>
                <a:lnTo>
                  <a:pt x="116" y="2016"/>
                </a:lnTo>
                <a:lnTo>
                  <a:pt x="103" y="1986"/>
                </a:lnTo>
                <a:lnTo>
                  <a:pt x="91" y="1953"/>
                </a:lnTo>
                <a:lnTo>
                  <a:pt x="78" y="1920"/>
                </a:lnTo>
                <a:lnTo>
                  <a:pt x="68" y="1888"/>
                </a:lnTo>
                <a:lnTo>
                  <a:pt x="58" y="1853"/>
                </a:lnTo>
                <a:lnTo>
                  <a:pt x="48" y="1819"/>
                </a:lnTo>
                <a:lnTo>
                  <a:pt x="40" y="1783"/>
                </a:lnTo>
                <a:lnTo>
                  <a:pt x="33" y="1747"/>
                </a:lnTo>
                <a:lnTo>
                  <a:pt x="25" y="1709"/>
                </a:lnTo>
                <a:lnTo>
                  <a:pt x="19" y="1671"/>
                </a:lnTo>
                <a:lnTo>
                  <a:pt x="14" y="1632"/>
                </a:lnTo>
                <a:lnTo>
                  <a:pt x="10" y="1592"/>
                </a:lnTo>
                <a:lnTo>
                  <a:pt x="6" y="1552"/>
                </a:lnTo>
                <a:lnTo>
                  <a:pt x="4" y="1510"/>
                </a:lnTo>
                <a:lnTo>
                  <a:pt x="1" y="1468"/>
                </a:lnTo>
                <a:lnTo>
                  <a:pt x="0" y="1426"/>
                </a:lnTo>
                <a:lnTo>
                  <a:pt x="0" y="1382"/>
                </a:lnTo>
                <a:lnTo>
                  <a:pt x="0" y="1340"/>
                </a:lnTo>
                <a:lnTo>
                  <a:pt x="1" y="1299"/>
                </a:lnTo>
                <a:lnTo>
                  <a:pt x="4" y="1258"/>
                </a:lnTo>
                <a:lnTo>
                  <a:pt x="6" y="1218"/>
                </a:lnTo>
                <a:lnTo>
                  <a:pt x="10" y="1178"/>
                </a:lnTo>
                <a:lnTo>
                  <a:pt x="14" y="1141"/>
                </a:lnTo>
                <a:lnTo>
                  <a:pt x="19" y="1102"/>
                </a:lnTo>
                <a:lnTo>
                  <a:pt x="25" y="1065"/>
                </a:lnTo>
                <a:lnTo>
                  <a:pt x="33" y="1028"/>
                </a:lnTo>
                <a:lnTo>
                  <a:pt x="40" y="992"/>
                </a:lnTo>
                <a:lnTo>
                  <a:pt x="48" y="957"/>
                </a:lnTo>
                <a:lnTo>
                  <a:pt x="57" y="923"/>
                </a:lnTo>
                <a:lnTo>
                  <a:pt x="68" y="888"/>
                </a:lnTo>
                <a:lnTo>
                  <a:pt x="78" y="856"/>
                </a:lnTo>
                <a:lnTo>
                  <a:pt x="89" y="823"/>
                </a:lnTo>
                <a:lnTo>
                  <a:pt x="101" y="792"/>
                </a:lnTo>
                <a:lnTo>
                  <a:pt x="115" y="761"/>
                </a:lnTo>
                <a:lnTo>
                  <a:pt x="129" y="730"/>
                </a:lnTo>
                <a:lnTo>
                  <a:pt x="144" y="701"/>
                </a:lnTo>
                <a:lnTo>
                  <a:pt x="159" y="672"/>
                </a:lnTo>
                <a:lnTo>
                  <a:pt x="175" y="646"/>
                </a:lnTo>
                <a:lnTo>
                  <a:pt x="192" y="619"/>
                </a:lnTo>
                <a:lnTo>
                  <a:pt x="210" y="593"/>
                </a:lnTo>
                <a:lnTo>
                  <a:pt x="229" y="569"/>
                </a:lnTo>
                <a:lnTo>
                  <a:pt x="249" y="544"/>
                </a:lnTo>
                <a:lnTo>
                  <a:pt x="269" y="522"/>
                </a:lnTo>
                <a:lnTo>
                  <a:pt x="291" y="500"/>
                </a:lnTo>
                <a:lnTo>
                  <a:pt x="313" y="478"/>
                </a:lnTo>
                <a:lnTo>
                  <a:pt x="336" y="458"/>
                </a:lnTo>
                <a:lnTo>
                  <a:pt x="358" y="438"/>
                </a:lnTo>
                <a:lnTo>
                  <a:pt x="383" y="420"/>
                </a:lnTo>
                <a:lnTo>
                  <a:pt x="408" y="403"/>
                </a:lnTo>
                <a:lnTo>
                  <a:pt x="434" y="386"/>
                </a:lnTo>
                <a:lnTo>
                  <a:pt x="461" y="371"/>
                </a:lnTo>
                <a:lnTo>
                  <a:pt x="489" y="356"/>
                </a:lnTo>
                <a:lnTo>
                  <a:pt x="517" y="343"/>
                </a:lnTo>
                <a:lnTo>
                  <a:pt x="544" y="331"/>
                </a:lnTo>
                <a:lnTo>
                  <a:pt x="574" y="320"/>
                </a:lnTo>
                <a:lnTo>
                  <a:pt x="605" y="309"/>
                </a:lnTo>
                <a:lnTo>
                  <a:pt x="635" y="301"/>
                </a:lnTo>
                <a:lnTo>
                  <a:pt x="666" y="292"/>
                </a:lnTo>
                <a:lnTo>
                  <a:pt x="699" y="285"/>
                </a:lnTo>
                <a:lnTo>
                  <a:pt x="731" y="280"/>
                </a:lnTo>
                <a:lnTo>
                  <a:pt x="765" y="275"/>
                </a:lnTo>
                <a:lnTo>
                  <a:pt x="799" y="272"/>
                </a:lnTo>
                <a:lnTo>
                  <a:pt x="834" y="268"/>
                </a:lnTo>
                <a:lnTo>
                  <a:pt x="869" y="267"/>
                </a:lnTo>
                <a:lnTo>
                  <a:pt x="905" y="267"/>
                </a:lnTo>
                <a:lnTo>
                  <a:pt x="927" y="267"/>
                </a:lnTo>
                <a:lnTo>
                  <a:pt x="949" y="267"/>
                </a:lnTo>
                <a:lnTo>
                  <a:pt x="969" y="268"/>
                </a:lnTo>
                <a:lnTo>
                  <a:pt x="990" y="269"/>
                </a:lnTo>
                <a:lnTo>
                  <a:pt x="1009" y="271"/>
                </a:lnTo>
                <a:lnTo>
                  <a:pt x="1028" y="273"/>
                </a:lnTo>
                <a:lnTo>
                  <a:pt x="1046" y="275"/>
                </a:lnTo>
                <a:lnTo>
                  <a:pt x="1064" y="278"/>
                </a:lnTo>
                <a:lnTo>
                  <a:pt x="1083" y="281"/>
                </a:lnTo>
                <a:lnTo>
                  <a:pt x="1099" y="285"/>
                </a:lnTo>
                <a:lnTo>
                  <a:pt x="1116" y="289"/>
                </a:lnTo>
                <a:lnTo>
                  <a:pt x="1132" y="293"/>
                </a:lnTo>
                <a:lnTo>
                  <a:pt x="1148" y="298"/>
                </a:lnTo>
                <a:lnTo>
                  <a:pt x="1162" y="303"/>
                </a:lnTo>
                <a:lnTo>
                  <a:pt x="1177" y="308"/>
                </a:lnTo>
                <a:lnTo>
                  <a:pt x="1191" y="314"/>
                </a:lnTo>
                <a:lnTo>
                  <a:pt x="1313" y="0"/>
                </a:lnTo>
                <a:lnTo>
                  <a:pt x="1564" y="0"/>
                </a:lnTo>
                <a:close/>
                <a:moveTo>
                  <a:pt x="509" y="2052"/>
                </a:moveTo>
                <a:lnTo>
                  <a:pt x="1087" y="594"/>
                </a:lnTo>
                <a:lnTo>
                  <a:pt x="1066" y="587"/>
                </a:lnTo>
                <a:lnTo>
                  <a:pt x="1044" y="581"/>
                </a:lnTo>
                <a:lnTo>
                  <a:pt x="1021" y="576"/>
                </a:lnTo>
                <a:lnTo>
                  <a:pt x="997" y="571"/>
                </a:lnTo>
                <a:lnTo>
                  <a:pt x="972" y="569"/>
                </a:lnTo>
                <a:lnTo>
                  <a:pt x="945" y="566"/>
                </a:lnTo>
                <a:lnTo>
                  <a:pt x="917" y="565"/>
                </a:lnTo>
                <a:lnTo>
                  <a:pt x="888" y="564"/>
                </a:lnTo>
                <a:lnTo>
                  <a:pt x="873" y="564"/>
                </a:lnTo>
                <a:lnTo>
                  <a:pt x="856" y="565"/>
                </a:lnTo>
                <a:lnTo>
                  <a:pt x="840" y="566"/>
                </a:lnTo>
                <a:lnTo>
                  <a:pt x="824" y="567"/>
                </a:lnTo>
                <a:lnTo>
                  <a:pt x="809" y="569"/>
                </a:lnTo>
                <a:lnTo>
                  <a:pt x="793" y="571"/>
                </a:lnTo>
                <a:lnTo>
                  <a:pt x="778" y="573"/>
                </a:lnTo>
                <a:lnTo>
                  <a:pt x="764" y="577"/>
                </a:lnTo>
                <a:lnTo>
                  <a:pt x="749" y="581"/>
                </a:lnTo>
                <a:lnTo>
                  <a:pt x="735" y="584"/>
                </a:lnTo>
                <a:lnTo>
                  <a:pt x="722" y="588"/>
                </a:lnTo>
                <a:lnTo>
                  <a:pt x="707" y="593"/>
                </a:lnTo>
                <a:lnTo>
                  <a:pt x="694" y="598"/>
                </a:lnTo>
                <a:lnTo>
                  <a:pt x="681" y="604"/>
                </a:lnTo>
                <a:lnTo>
                  <a:pt x="667" y="608"/>
                </a:lnTo>
                <a:lnTo>
                  <a:pt x="655" y="614"/>
                </a:lnTo>
                <a:lnTo>
                  <a:pt x="642" y="622"/>
                </a:lnTo>
                <a:lnTo>
                  <a:pt x="630" y="629"/>
                </a:lnTo>
                <a:lnTo>
                  <a:pt x="618" y="636"/>
                </a:lnTo>
                <a:lnTo>
                  <a:pt x="607" y="643"/>
                </a:lnTo>
                <a:lnTo>
                  <a:pt x="595" y="652"/>
                </a:lnTo>
                <a:lnTo>
                  <a:pt x="584" y="660"/>
                </a:lnTo>
                <a:lnTo>
                  <a:pt x="573" y="669"/>
                </a:lnTo>
                <a:lnTo>
                  <a:pt x="562" y="678"/>
                </a:lnTo>
                <a:lnTo>
                  <a:pt x="552" y="688"/>
                </a:lnTo>
                <a:lnTo>
                  <a:pt x="542" y="699"/>
                </a:lnTo>
                <a:lnTo>
                  <a:pt x="531" y="709"/>
                </a:lnTo>
                <a:lnTo>
                  <a:pt x="521" y="719"/>
                </a:lnTo>
                <a:lnTo>
                  <a:pt x="513" y="732"/>
                </a:lnTo>
                <a:lnTo>
                  <a:pt x="503" y="742"/>
                </a:lnTo>
                <a:lnTo>
                  <a:pt x="494" y="754"/>
                </a:lnTo>
                <a:lnTo>
                  <a:pt x="485" y="768"/>
                </a:lnTo>
                <a:lnTo>
                  <a:pt x="477" y="780"/>
                </a:lnTo>
                <a:lnTo>
                  <a:pt x="468" y="794"/>
                </a:lnTo>
                <a:lnTo>
                  <a:pt x="461" y="808"/>
                </a:lnTo>
                <a:lnTo>
                  <a:pt x="453" y="822"/>
                </a:lnTo>
                <a:lnTo>
                  <a:pt x="445" y="837"/>
                </a:lnTo>
                <a:lnTo>
                  <a:pt x="438" y="851"/>
                </a:lnTo>
                <a:lnTo>
                  <a:pt x="432" y="867"/>
                </a:lnTo>
                <a:lnTo>
                  <a:pt x="425" y="882"/>
                </a:lnTo>
                <a:lnTo>
                  <a:pt x="419" y="898"/>
                </a:lnTo>
                <a:lnTo>
                  <a:pt x="413" y="915"/>
                </a:lnTo>
                <a:lnTo>
                  <a:pt x="407" y="932"/>
                </a:lnTo>
                <a:lnTo>
                  <a:pt x="402" y="949"/>
                </a:lnTo>
                <a:lnTo>
                  <a:pt x="396" y="967"/>
                </a:lnTo>
                <a:lnTo>
                  <a:pt x="391" y="985"/>
                </a:lnTo>
                <a:lnTo>
                  <a:pt x="386" y="1004"/>
                </a:lnTo>
                <a:lnTo>
                  <a:pt x="383" y="1022"/>
                </a:lnTo>
                <a:lnTo>
                  <a:pt x="378" y="1042"/>
                </a:lnTo>
                <a:lnTo>
                  <a:pt x="374" y="1062"/>
                </a:lnTo>
                <a:lnTo>
                  <a:pt x="371" y="1083"/>
                </a:lnTo>
                <a:lnTo>
                  <a:pt x="367" y="1103"/>
                </a:lnTo>
                <a:lnTo>
                  <a:pt x="364" y="1124"/>
                </a:lnTo>
                <a:lnTo>
                  <a:pt x="361" y="1146"/>
                </a:lnTo>
                <a:lnTo>
                  <a:pt x="358" y="1167"/>
                </a:lnTo>
                <a:lnTo>
                  <a:pt x="356" y="1189"/>
                </a:lnTo>
                <a:lnTo>
                  <a:pt x="354" y="1212"/>
                </a:lnTo>
                <a:lnTo>
                  <a:pt x="352" y="1235"/>
                </a:lnTo>
                <a:lnTo>
                  <a:pt x="351" y="1259"/>
                </a:lnTo>
                <a:lnTo>
                  <a:pt x="350" y="1282"/>
                </a:lnTo>
                <a:lnTo>
                  <a:pt x="349" y="1306"/>
                </a:lnTo>
                <a:lnTo>
                  <a:pt x="348" y="1331"/>
                </a:lnTo>
                <a:lnTo>
                  <a:pt x="348" y="1357"/>
                </a:lnTo>
                <a:lnTo>
                  <a:pt x="348" y="1382"/>
                </a:lnTo>
                <a:lnTo>
                  <a:pt x="348" y="1411"/>
                </a:lnTo>
                <a:lnTo>
                  <a:pt x="349" y="1440"/>
                </a:lnTo>
                <a:lnTo>
                  <a:pt x="349" y="1469"/>
                </a:lnTo>
                <a:lnTo>
                  <a:pt x="350" y="1497"/>
                </a:lnTo>
                <a:lnTo>
                  <a:pt x="351" y="1523"/>
                </a:lnTo>
                <a:lnTo>
                  <a:pt x="354" y="1551"/>
                </a:lnTo>
                <a:lnTo>
                  <a:pt x="355" y="1576"/>
                </a:lnTo>
                <a:lnTo>
                  <a:pt x="357" y="1602"/>
                </a:lnTo>
                <a:lnTo>
                  <a:pt x="361" y="1627"/>
                </a:lnTo>
                <a:lnTo>
                  <a:pt x="363" y="1652"/>
                </a:lnTo>
                <a:lnTo>
                  <a:pt x="367" y="1675"/>
                </a:lnTo>
                <a:lnTo>
                  <a:pt x="371" y="1700"/>
                </a:lnTo>
                <a:lnTo>
                  <a:pt x="374" y="1722"/>
                </a:lnTo>
                <a:lnTo>
                  <a:pt x="379" y="1744"/>
                </a:lnTo>
                <a:lnTo>
                  <a:pt x="383" y="1766"/>
                </a:lnTo>
                <a:lnTo>
                  <a:pt x="387" y="1788"/>
                </a:lnTo>
                <a:lnTo>
                  <a:pt x="393" y="1808"/>
                </a:lnTo>
                <a:lnTo>
                  <a:pt x="398" y="1829"/>
                </a:lnTo>
                <a:lnTo>
                  <a:pt x="404" y="1848"/>
                </a:lnTo>
                <a:lnTo>
                  <a:pt x="410" y="1867"/>
                </a:lnTo>
                <a:lnTo>
                  <a:pt x="418" y="1885"/>
                </a:lnTo>
                <a:lnTo>
                  <a:pt x="424" y="1903"/>
                </a:lnTo>
                <a:lnTo>
                  <a:pt x="431" y="1920"/>
                </a:lnTo>
                <a:lnTo>
                  <a:pt x="438" y="1937"/>
                </a:lnTo>
                <a:lnTo>
                  <a:pt x="447" y="1954"/>
                </a:lnTo>
                <a:lnTo>
                  <a:pt x="454" y="1970"/>
                </a:lnTo>
                <a:lnTo>
                  <a:pt x="462" y="1984"/>
                </a:lnTo>
                <a:lnTo>
                  <a:pt x="471" y="1999"/>
                </a:lnTo>
                <a:lnTo>
                  <a:pt x="480" y="2013"/>
                </a:lnTo>
                <a:lnTo>
                  <a:pt x="489" y="2027"/>
                </a:lnTo>
                <a:lnTo>
                  <a:pt x="498" y="2040"/>
                </a:lnTo>
                <a:lnTo>
                  <a:pt x="509" y="2052"/>
                </a:lnTo>
                <a:close/>
                <a:moveTo>
                  <a:pt x="1284" y="713"/>
                </a:moveTo>
                <a:lnTo>
                  <a:pt x="707" y="2171"/>
                </a:lnTo>
                <a:lnTo>
                  <a:pt x="717" y="2175"/>
                </a:lnTo>
                <a:lnTo>
                  <a:pt x="727" y="2177"/>
                </a:lnTo>
                <a:lnTo>
                  <a:pt x="736" y="2181"/>
                </a:lnTo>
                <a:lnTo>
                  <a:pt x="747" y="2183"/>
                </a:lnTo>
                <a:lnTo>
                  <a:pt x="758" y="2186"/>
                </a:lnTo>
                <a:lnTo>
                  <a:pt x="769" y="2188"/>
                </a:lnTo>
                <a:lnTo>
                  <a:pt x="781" y="2191"/>
                </a:lnTo>
                <a:lnTo>
                  <a:pt x="793" y="2192"/>
                </a:lnTo>
                <a:lnTo>
                  <a:pt x="806" y="2194"/>
                </a:lnTo>
                <a:lnTo>
                  <a:pt x="818" y="2196"/>
                </a:lnTo>
                <a:lnTo>
                  <a:pt x="832" y="2197"/>
                </a:lnTo>
                <a:lnTo>
                  <a:pt x="845" y="2198"/>
                </a:lnTo>
                <a:lnTo>
                  <a:pt x="859" y="2198"/>
                </a:lnTo>
                <a:lnTo>
                  <a:pt x="874" y="2199"/>
                </a:lnTo>
                <a:lnTo>
                  <a:pt x="888" y="2199"/>
                </a:lnTo>
                <a:lnTo>
                  <a:pt x="904" y="2199"/>
                </a:lnTo>
                <a:lnTo>
                  <a:pt x="920" y="2199"/>
                </a:lnTo>
                <a:lnTo>
                  <a:pt x="937" y="2199"/>
                </a:lnTo>
                <a:lnTo>
                  <a:pt x="952" y="2198"/>
                </a:lnTo>
                <a:lnTo>
                  <a:pt x="968" y="2197"/>
                </a:lnTo>
                <a:lnTo>
                  <a:pt x="984" y="2194"/>
                </a:lnTo>
                <a:lnTo>
                  <a:pt x="999" y="2192"/>
                </a:lnTo>
                <a:lnTo>
                  <a:pt x="1014" y="2190"/>
                </a:lnTo>
                <a:lnTo>
                  <a:pt x="1029" y="2187"/>
                </a:lnTo>
                <a:lnTo>
                  <a:pt x="1044" y="2183"/>
                </a:lnTo>
                <a:lnTo>
                  <a:pt x="1058" y="2180"/>
                </a:lnTo>
                <a:lnTo>
                  <a:pt x="1072" y="2175"/>
                </a:lnTo>
                <a:lnTo>
                  <a:pt x="1086" y="2170"/>
                </a:lnTo>
                <a:lnTo>
                  <a:pt x="1099" y="2165"/>
                </a:lnTo>
                <a:lnTo>
                  <a:pt x="1113" y="2161"/>
                </a:lnTo>
                <a:lnTo>
                  <a:pt x="1126" y="2155"/>
                </a:lnTo>
                <a:lnTo>
                  <a:pt x="1138" y="2148"/>
                </a:lnTo>
                <a:lnTo>
                  <a:pt x="1151" y="2141"/>
                </a:lnTo>
                <a:lnTo>
                  <a:pt x="1163" y="2135"/>
                </a:lnTo>
                <a:lnTo>
                  <a:pt x="1175" y="2128"/>
                </a:lnTo>
                <a:lnTo>
                  <a:pt x="1188" y="2120"/>
                </a:lnTo>
                <a:lnTo>
                  <a:pt x="1198" y="2111"/>
                </a:lnTo>
                <a:lnTo>
                  <a:pt x="1210" y="2103"/>
                </a:lnTo>
                <a:lnTo>
                  <a:pt x="1221" y="2094"/>
                </a:lnTo>
                <a:lnTo>
                  <a:pt x="1232" y="2085"/>
                </a:lnTo>
                <a:lnTo>
                  <a:pt x="1242" y="2075"/>
                </a:lnTo>
                <a:lnTo>
                  <a:pt x="1253" y="2065"/>
                </a:lnTo>
                <a:lnTo>
                  <a:pt x="1262" y="2054"/>
                </a:lnTo>
                <a:lnTo>
                  <a:pt x="1272" y="2043"/>
                </a:lnTo>
                <a:lnTo>
                  <a:pt x="1282" y="2031"/>
                </a:lnTo>
                <a:lnTo>
                  <a:pt x="1291" y="2021"/>
                </a:lnTo>
                <a:lnTo>
                  <a:pt x="1300" y="2007"/>
                </a:lnTo>
                <a:lnTo>
                  <a:pt x="1309" y="1995"/>
                </a:lnTo>
                <a:lnTo>
                  <a:pt x="1318" y="1982"/>
                </a:lnTo>
                <a:lnTo>
                  <a:pt x="1326" y="1969"/>
                </a:lnTo>
                <a:lnTo>
                  <a:pt x="1334" y="1955"/>
                </a:lnTo>
                <a:lnTo>
                  <a:pt x="1342" y="1941"/>
                </a:lnTo>
                <a:lnTo>
                  <a:pt x="1349" y="1926"/>
                </a:lnTo>
                <a:lnTo>
                  <a:pt x="1357" y="1912"/>
                </a:lnTo>
                <a:lnTo>
                  <a:pt x="1364" y="1896"/>
                </a:lnTo>
                <a:lnTo>
                  <a:pt x="1370" y="1881"/>
                </a:lnTo>
                <a:lnTo>
                  <a:pt x="1376" y="1864"/>
                </a:lnTo>
                <a:lnTo>
                  <a:pt x="1382" y="1848"/>
                </a:lnTo>
                <a:lnTo>
                  <a:pt x="1388" y="1831"/>
                </a:lnTo>
                <a:lnTo>
                  <a:pt x="1394" y="1813"/>
                </a:lnTo>
                <a:lnTo>
                  <a:pt x="1399" y="1796"/>
                </a:lnTo>
                <a:lnTo>
                  <a:pt x="1404" y="1777"/>
                </a:lnTo>
                <a:lnTo>
                  <a:pt x="1408" y="1759"/>
                </a:lnTo>
                <a:lnTo>
                  <a:pt x="1413" y="1739"/>
                </a:lnTo>
                <a:lnTo>
                  <a:pt x="1418" y="1720"/>
                </a:lnTo>
                <a:lnTo>
                  <a:pt x="1422" y="1701"/>
                </a:lnTo>
                <a:lnTo>
                  <a:pt x="1425" y="1680"/>
                </a:lnTo>
                <a:lnTo>
                  <a:pt x="1429" y="1660"/>
                </a:lnTo>
                <a:lnTo>
                  <a:pt x="1431" y="1639"/>
                </a:lnTo>
                <a:lnTo>
                  <a:pt x="1435" y="1617"/>
                </a:lnTo>
                <a:lnTo>
                  <a:pt x="1437" y="1596"/>
                </a:lnTo>
                <a:lnTo>
                  <a:pt x="1440" y="1574"/>
                </a:lnTo>
                <a:lnTo>
                  <a:pt x="1441" y="1551"/>
                </a:lnTo>
                <a:lnTo>
                  <a:pt x="1443" y="1528"/>
                </a:lnTo>
                <a:lnTo>
                  <a:pt x="1445" y="1505"/>
                </a:lnTo>
                <a:lnTo>
                  <a:pt x="1446" y="1481"/>
                </a:lnTo>
                <a:lnTo>
                  <a:pt x="1447" y="1457"/>
                </a:lnTo>
                <a:lnTo>
                  <a:pt x="1447" y="1432"/>
                </a:lnTo>
                <a:lnTo>
                  <a:pt x="1448" y="1407"/>
                </a:lnTo>
                <a:lnTo>
                  <a:pt x="1448" y="1382"/>
                </a:lnTo>
                <a:lnTo>
                  <a:pt x="1448" y="1353"/>
                </a:lnTo>
                <a:lnTo>
                  <a:pt x="1447" y="1324"/>
                </a:lnTo>
                <a:lnTo>
                  <a:pt x="1447" y="1296"/>
                </a:lnTo>
                <a:lnTo>
                  <a:pt x="1446" y="1269"/>
                </a:lnTo>
                <a:lnTo>
                  <a:pt x="1443" y="1241"/>
                </a:lnTo>
                <a:lnTo>
                  <a:pt x="1442" y="1214"/>
                </a:lnTo>
                <a:lnTo>
                  <a:pt x="1440" y="1189"/>
                </a:lnTo>
                <a:lnTo>
                  <a:pt x="1437" y="1164"/>
                </a:lnTo>
                <a:lnTo>
                  <a:pt x="1435" y="1138"/>
                </a:lnTo>
                <a:lnTo>
                  <a:pt x="1433" y="1114"/>
                </a:lnTo>
                <a:lnTo>
                  <a:pt x="1429" y="1090"/>
                </a:lnTo>
                <a:lnTo>
                  <a:pt x="1425" y="1067"/>
                </a:lnTo>
                <a:lnTo>
                  <a:pt x="1420" y="1044"/>
                </a:lnTo>
                <a:lnTo>
                  <a:pt x="1417" y="1021"/>
                </a:lnTo>
                <a:lnTo>
                  <a:pt x="1412" y="1000"/>
                </a:lnTo>
                <a:lnTo>
                  <a:pt x="1407" y="979"/>
                </a:lnTo>
                <a:lnTo>
                  <a:pt x="1401" y="958"/>
                </a:lnTo>
                <a:lnTo>
                  <a:pt x="1396" y="938"/>
                </a:lnTo>
                <a:lnTo>
                  <a:pt x="1390" y="919"/>
                </a:lnTo>
                <a:lnTo>
                  <a:pt x="1384" y="899"/>
                </a:lnTo>
                <a:lnTo>
                  <a:pt x="1377" y="881"/>
                </a:lnTo>
                <a:lnTo>
                  <a:pt x="1371" y="863"/>
                </a:lnTo>
                <a:lnTo>
                  <a:pt x="1364" y="846"/>
                </a:lnTo>
                <a:lnTo>
                  <a:pt x="1355" y="829"/>
                </a:lnTo>
                <a:lnTo>
                  <a:pt x="1348" y="812"/>
                </a:lnTo>
                <a:lnTo>
                  <a:pt x="1340" y="797"/>
                </a:lnTo>
                <a:lnTo>
                  <a:pt x="1331" y="781"/>
                </a:lnTo>
                <a:lnTo>
                  <a:pt x="1323" y="767"/>
                </a:lnTo>
                <a:lnTo>
                  <a:pt x="1313" y="752"/>
                </a:lnTo>
                <a:lnTo>
                  <a:pt x="1303" y="739"/>
                </a:lnTo>
                <a:lnTo>
                  <a:pt x="1294" y="726"/>
                </a:lnTo>
                <a:lnTo>
                  <a:pt x="1284" y="7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9" name="空集"/>
          <p:cNvSpPr/>
          <p:nvPr/>
        </p:nvSpPr>
        <p:spPr bwMode="auto">
          <a:xfrm>
            <a:off x="1734185" y="4997450"/>
            <a:ext cx="571500" cy="607695"/>
          </a:xfrm>
          <a:custGeom>
            <a:avLst/>
            <a:gdLst>
              <a:gd name="T0" fmla="*/ 719609401 w 1796"/>
              <a:gd name="T1" fmla="*/ 238158094 h 2763"/>
              <a:gd name="T2" fmla="*/ 778110509 w 1796"/>
              <a:gd name="T3" fmla="*/ 316118306 h 2763"/>
              <a:gd name="T4" fmla="*/ 821867065 w 1796"/>
              <a:gd name="T5" fmla="*/ 418797324 h 2763"/>
              <a:gd name="T6" fmla="*/ 847074691 w 1796"/>
              <a:gd name="T7" fmla="*/ 540016135 h 2763"/>
              <a:gd name="T8" fmla="*/ 853733387 w 1796"/>
              <a:gd name="T9" fmla="*/ 676445988 h 2763"/>
              <a:gd name="T10" fmla="*/ 841843153 w 1796"/>
              <a:gd name="T11" fmla="*/ 807171873 h 2763"/>
              <a:gd name="T12" fmla="*/ 810927581 w 1796"/>
              <a:gd name="T13" fmla="*/ 922210293 h 2763"/>
              <a:gd name="T14" fmla="*/ 762415207 w 1796"/>
              <a:gd name="T15" fmla="*/ 1019660385 h 2763"/>
              <a:gd name="T16" fmla="*/ 694401775 w 1796"/>
              <a:gd name="T17" fmla="*/ 1095719045 h 2763"/>
              <a:gd name="T18" fmla="*/ 608315133 w 1796"/>
              <a:gd name="T19" fmla="*/ 1150385581 h 2763"/>
              <a:gd name="T20" fmla="*/ 505581750 w 1796"/>
              <a:gd name="T21" fmla="*/ 1180809045 h 2763"/>
              <a:gd name="T22" fmla="*/ 402372647 w 1796"/>
              <a:gd name="T23" fmla="*/ 1186513702 h 2763"/>
              <a:gd name="T24" fmla="*/ 338164282 w 1796"/>
              <a:gd name="T25" fmla="*/ 1179858958 h 2763"/>
              <a:gd name="T26" fmla="*/ 286321871 w 1796"/>
              <a:gd name="T27" fmla="*/ 1164171493 h 2763"/>
              <a:gd name="T28" fmla="*/ 143636311 w 1796"/>
              <a:gd name="T29" fmla="*/ 1086211281 h 2763"/>
              <a:gd name="T30" fmla="*/ 82757294 w 1796"/>
              <a:gd name="T31" fmla="*/ 1012054175 h 2763"/>
              <a:gd name="T32" fmla="*/ 37097860 w 1796"/>
              <a:gd name="T33" fmla="*/ 912703219 h 2763"/>
              <a:gd name="T34" fmla="*/ 9036605 w 1796"/>
              <a:gd name="T35" fmla="*/ 794336737 h 2763"/>
              <a:gd name="T36" fmla="*/ 0 w 1796"/>
              <a:gd name="T37" fmla="*/ 656956107 h 2763"/>
              <a:gd name="T38" fmla="*/ 9036605 w 1796"/>
              <a:gd name="T39" fmla="*/ 523853626 h 2763"/>
              <a:gd name="T40" fmla="*/ 37097860 w 1796"/>
              <a:gd name="T41" fmla="*/ 406913654 h 2763"/>
              <a:gd name="T42" fmla="*/ 83233014 w 1796"/>
              <a:gd name="T43" fmla="*/ 307086276 h 2763"/>
              <a:gd name="T44" fmla="*/ 148868537 w 1796"/>
              <a:gd name="T45" fmla="*/ 227225201 h 2763"/>
              <a:gd name="T46" fmla="*/ 232577271 w 1796"/>
              <a:gd name="T47" fmla="*/ 169230603 h 2763"/>
              <a:gd name="T48" fmla="*/ 332456336 w 1796"/>
              <a:gd name="T49" fmla="*/ 135479077 h 2763"/>
              <a:gd name="T50" fmla="*/ 440897666 w 1796"/>
              <a:gd name="T51" fmla="*/ 126922780 h 2763"/>
              <a:gd name="T52" fmla="*/ 506056780 w 1796"/>
              <a:gd name="T53" fmla="*/ 132151705 h 2763"/>
              <a:gd name="T54" fmla="*/ 559802070 w 1796"/>
              <a:gd name="T55" fmla="*/ 146412660 h 2763"/>
              <a:gd name="T56" fmla="*/ 496544455 w 1796"/>
              <a:gd name="T57" fmla="*/ 276187769 h 2763"/>
              <a:gd name="T58" fmla="*/ 415214320 w 1796"/>
              <a:gd name="T59" fmla="*/ 268106515 h 2763"/>
              <a:gd name="T60" fmla="*/ 363371909 w 1796"/>
              <a:gd name="T61" fmla="*/ 274286216 h 2763"/>
              <a:gd name="T62" fmla="*/ 317236754 w 1796"/>
              <a:gd name="T63" fmla="*/ 289022904 h 2763"/>
              <a:gd name="T64" fmla="*/ 277760986 w 1796"/>
              <a:gd name="T65" fmla="*/ 313741710 h 2763"/>
              <a:gd name="T66" fmla="*/ 243991785 w 1796"/>
              <a:gd name="T67" fmla="*/ 347968279 h 2763"/>
              <a:gd name="T68" fmla="*/ 215454811 w 1796"/>
              <a:gd name="T69" fmla="*/ 390751145 h 2763"/>
              <a:gd name="T70" fmla="*/ 193576533 w 1796"/>
              <a:gd name="T71" fmla="*/ 443041086 h 2763"/>
              <a:gd name="T72" fmla="*/ 177881231 w 1796"/>
              <a:gd name="T73" fmla="*/ 504838789 h 2763"/>
              <a:gd name="T74" fmla="*/ 168368906 w 1796"/>
              <a:gd name="T75" fmla="*/ 576143567 h 2763"/>
              <a:gd name="T76" fmla="*/ 165514589 w 1796"/>
              <a:gd name="T77" fmla="*/ 656956107 h 2763"/>
              <a:gd name="T78" fmla="*/ 168843937 w 1796"/>
              <a:gd name="T79" fmla="*/ 749177275 h 2763"/>
              <a:gd name="T80" fmla="*/ 180259140 w 1796"/>
              <a:gd name="T81" fmla="*/ 829038350 h 2763"/>
              <a:gd name="T82" fmla="*/ 198808070 w 1796"/>
              <a:gd name="T83" fmla="*/ 896064978 h 2763"/>
              <a:gd name="T84" fmla="*/ 224015696 w 1796"/>
              <a:gd name="T85" fmla="*/ 950256471 h 2763"/>
              <a:gd name="T86" fmla="*/ 336261404 w 1796"/>
              <a:gd name="T87" fmla="*/ 1032019788 h 2763"/>
              <a:gd name="T88" fmla="*/ 371457074 w 1796"/>
              <a:gd name="T89" fmla="*/ 1041526862 h 2763"/>
              <a:gd name="T90" fmla="*/ 415690039 w 1796"/>
              <a:gd name="T91" fmla="*/ 1045329967 h 2763"/>
              <a:gd name="T92" fmla="*/ 468007481 w 1796"/>
              <a:gd name="T93" fmla="*/ 1042953371 h 2763"/>
              <a:gd name="T94" fmla="*/ 516520544 w 1796"/>
              <a:gd name="T95" fmla="*/ 1031544055 h 2763"/>
              <a:gd name="T96" fmla="*/ 558850630 w 1796"/>
              <a:gd name="T97" fmla="*/ 1011579131 h 2763"/>
              <a:gd name="T98" fmla="*/ 595948490 w 1796"/>
              <a:gd name="T99" fmla="*/ 981630711 h 2763"/>
              <a:gd name="T100" fmla="*/ 626864063 w 1796"/>
              <a:gd name="T101" fmla="*/ 942175907 h 2763"/>
              <a:gd name="T102" fmla="*/ 651595969 w 1796"/>
              <a:gd name="T103" fmla="*/ 894163426 h 2763"/>
              <a:gd name="T104" fmla="*/ 669669179 w 1796"/>
              <a:gd name="T105" fmla="*/ 836168827 h 2763"/>
              <a:gd name="T106" fmla="*/ 682510852 w 1796"/>
              <a:gd name="T107" fmla="*/ 768667155 h 2763"/>
              <a:gd name="T108" fmla="*/ 688218798 w 1796"/>
              <a:gd name="T109" fmla="*/ 692608496 h 2763"/>
              <a:gd name="T110" fmla="*/ 687743079 w 1796"/>
              <a:gd name="T111" fmla="*/ 603239658 h 2763"/>
              <a:gd name="T112" fmla="*/ 679657224 w 1796"/>
              <a:gd name="T113" fmla="*/ 518148969 h 2763"/>
              <a:gd name="T114" fmla="*/ 663961922 w 1796"/>
              <a:gd name="T115" fmla="*/ 445893415 h 2763"/>
              <a:gd name="T116" fmla="*/ 641132205 w 1796"/>
              <a:gd name="T117" fmla="*/ 385997264 h 2763"/>
              <a:gd name="T118" fmla="*/ 610693041 w 1796"/>
              <a:gd name="T119" fmla="*/ 338936249 h 2763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1796" h="2763">
                <a:moveTo>
                  <a:pt x="1564" y="0"/>
                </a:moveTo>
                <a:lnTo>
                  <a:pt x="1406" y="415"/>
                </a:lnTo>
                <a:lnTo>
                  <a:pt x="1429" y="430"/>
                </a:lnTo>
                <a:lnTo>
                  <a:pt x="1451" y="446"/>
                </a:lnTo>
                <a:lnTo>
                  <a:pt x="1472" y="464"/>
                </a:lnTo>
                <a:lnTo>
                  <a:pt x="1493" y="482"/>
                </a:lnTo>
                <a:lnTo>
                  <a:pt x="1513" y="501"/>
                </a:lnTo>
                <a:lnTo>
                  <a:pt x="1533" y="522"/>
                </a:lnTo>
                <a:lnTo>
                  <a:pt x="1552" y="542"/>
                </a:lnTo>
                <a:lnTo>
                  <a:pt x="1570" y="565"/>
                </a:lnTo>
                <a:lnTo>
                  <a:pt x="1587" y="588"/>
                </a:lnTo>
                <a:lnTo>
                  <a:pt x="1604" y="613"/>
                </a:lnTo>
                <a:lnTo>
                  <a:pt x="1621" y="639"/>
                </a:lnTo>
                <a:lnTo>
                  <a:pt x="1636" y="665"/>
                </a:lnTo>
                <a:lnTo>
                  <a:pt x="1651" y="693"/>
                </a:lnTo>
                <a:lnTo>
                  <a:pt x="1665" y="722"/>
                </a:lnTo>
                <a:lnTo>
                  <a:pt x="1680" y="752"/>
                </a:lnTo>
                <a:lnTo>
                  <a:pt x="1693" y="783"/>
                </a:lnTo>
                <a:lnTo>
                  <a:pt x="1705" y="815"/>
                </a:lnTo>
                <a:lnTo>
                  <a:pt x="1717" y="849"/>
                </a:lnTo>
                <a:lnTo>
                  <a:pt x="1728" y="881"/>
                </a:lnTo>
                <a:lnTo>
                  <a:pt x="1738" y="915"/>
                </a:lnTo>
                <a:lnTo>
                  <a:pt x="1748" y="950"/>
                </a:lnTo>
                <a:lnTo>
                  <a:pt x="1755" y="986"/>
                </a:lnTo>
                <a:lnTo>
                  <a:pt x="1763" y="1022"/>
                </a:lnTo>
                <a:lnTo>
                  <a:pt x="1769" y="1060"/>
                </a:lnTo>
                <a:lnTo>
                  <a:pt x="1775" y="1097"/>
                </a:lnTo>
                <a:lnTo>
                  <a:pt x="1781" y="1136"/>
                </a:lnTo>
                <a:lnTo>
                  <a:pt x="1785" y="1175"/>
                </a:lnTo>
                <a:lnTo>
                  <a:pt x="1789" y="1214"/>
                </a:lnTo>
                <a:lnTo>
                  <a:pt x="1792" y="1255"/>
                </a:lnTo>
                <a:lnTo>
                  <a:pt x="1793" y="1296"/>
                </a:lnTo>
                <a:lnTo>
                  <a:pt x="1795" y="1339"/>
                </a:lnTo>
                <a:lnTo>
                  <a:pt x="1796" y="1382"/>
                </a:lnTo>
                <a:lnTo>
                  <a:pt x="1795" y="1423"/>
                </a:lnTo>
                <a:lnTo>
                  <a:pt x="1793" y="1465"/>
                </a:lnTo>
                <a:lnTo>
                  <a:pt x="1792" y="1505"/>
                </a:lnTo>
                <a:lnTo>
                  <a:pt x="1789" y="1545"/>
                </a:lnTo>
                <a:lnTo>
                  <a:pt x="1786" y="1585"/>
                </a:lnTo>
                <a:lnTo>
                  <a:pt x="1781" y="1622"/>
                </a:lnTo>
                <a:lnTo>
                  <a:pt x="1776" y="1661"/>
                </a:lnTo>
                <a:lnTo>
                  <a:pt x="1770" y="1698"/>
                </a:lnTo>
                <a:lnTo>
                  <a:pt x="1763" y="1735"/>
                </a:lnTo>
                <a:lnTo>
                  <a:pt x="1756" y="1771"/>
                </a:lnTo>
                <a:lnTo>
                  <a:pt x="1748" y="1806"/>
                </a:lnTo>
                <a:lnTo>
                  <a:pt x="1738" y="1840"/>
                </a:lnTo>
                <a:lnTo>
                  <a:pt x="1728" y="1873"/>
                </a:lnTo>
                <a:lnTo>
                  <a:pt x="1717" y="1907"/>
                </a:lnTo>
                <a:lnTo>
                  <a:pt x="1705" y="1940"/>
                </a:lnTo>
                <a:lnTo>
                  <a:pt x="1693" y="1971"/>
                </a:lnTo>
                <a:lnTo>
                  <a:pt x="1680" y="2002"/>
                </a:lnTo>
                <a:lnTo>
                  <a:pt x="1667" y="2033"/>
                </a:lnTo>
                <a:lnTo>
                  <a:pt x="1652" y="2062"/>
                </a:lnTo>
                <a:lnTo>
                  <a:pt x="1636" y="2091"/>
                </a:lnTo>
                <a:lnTo>
                  <a:pt x="1620" y="2118"/>
                </a:lnTo>
                <a:lnTo>
                  <a:pt x="1603" y="2145"/>
                </a:lnTo>
                <a:lnTo>
                  <a:pt x="1585" y="2170"/>
                </a:lnTo>
                <a:lnTo>
                  <a:pt x="1566" y="2196"/>
                </a:lnTo>
                <a:lnTo>
                  <a:pt x="1546" y="2218"/>
                </a:lnTo>
                <a:lnTo>
                  <a:pt x="1525" y="2241"/>
                </a:lnTo>
                <a:lnTo>
                  <a:pt x="1505" y="2264"/>
                </a:lnTo>
                <a:lnTo>
                  <a:pt x="1483" y="2285"/>
                </a:lnTo>
                <a:lnTo>
                  <a:pt x="1460" y="2305"/>
                </a:lnTo>
                <a:lnTo>
                  <a:pt x="1436" y="2325"/>
                </a:lnTo>
                <a:lnTo>
                  <a:pt x="1412" y="2343"/>
                </a:lnTo>
                <a:lnTo>
                  <a:pt x="1387" y="2361"/>
                </a:lnTo>
                <a:lnTo>
                  <a:pt x="1361" y="2377"/>
                </a:lnTo>
                <a:lnTo>
                  <a:pt x="1334" y="2392"/>
                </a:lnTo>
                <a:lnTo>
                  <a:pt x="1307" y="2407"/>
                </a:lnTo>
                <a:lnTo>
                  <a:pt x="1279" y="2420"/>
                </a:lnTo>
                <a:lnTo>
                  <a:pt x="1250" y="2432"/>
                </a:lnTo>
                <a:lnTo>
                  <a:pt x="1220" y="2444"/>
                </a:lnTo>
                <a:lnTo>
                  <a:pt x="1190" y="2454"/>
                </a:lnTo>
                <a:lnTo>
                  <a:pt x="1160" y="2464"/>
                </a:lnTo>
                <a:lnTo>
                  <a:pt x="1128" y="2471"/>
                </a:lnTo>
                <a:lnTo>
                  <a:pt x="1096" y="2478"/>
                </a:lnTo>
                <a:lnTo>
                  <a:pt x="1063" y="2484"/>
                </a:lnTo>
                <a:lnTo>
                  <a:pt x="1029" y="2489"/>
                </a:lnTo>
                <a:lnTo>
                  <a:pt x="996" y="2492"/>
                </a:lnTo>
                <a:lnTo>
                  <a:pt x="961" y="2495"/>
                </a:lnTo>
                <a:lnTo>
                  <a:pt x="924" y="2497"/>
                </a:lnTo>
                <a:lnTo>
                  <a:pt x="888" y="2497"/>
                </a:lnTo>
                <a:lnTo>
                  <a:pt x="867" y="2497"/>
                </a:lnTo>
                <a:lnTo>
                  <a:pt x="846" y="2496"/>
                </a:lnTo>
                <a:lnTo>
                  <a:pt x="824" y="2496"/>
                </a:lnTo>
                <a:lnTo>
                  <a:pt x="805" y="2495"/>
                </a:lnTo>
                <a:lnTo>
                  <a:pt x="784" y="2492"/>
                </a:lnTo>
                <a:lnTo>
                  <a:pt x="766" y="2490"/>
                </a:lnTo>
                <a:lnTo>
                  <a:pt x="747" y="2488"/>
                </a:lnTo>
                <a:lnTo>
                  <a:pt x="729" y="2485"/>
                </a:lnTo>
                <a:lnTo>
                  <a:pt x="711" y="2482"/>
                </a:lnTo>
                <a:lnTo>
                  <a:pt x="694" y="2478"/>
                </a:lnTo>
                <a:lnTo>
                  <a:pt x="678" y="2474"/>
                </a:lnTo>
                <a:lnTo>
                  <a:pt x="661" y="2471"/>
                </a:lnTo>
                <a:lnTo>
                  <a:pt x="646" y="2466"/>
                </a:lnTo>
                <a:lnTo>
                  <a:pt x="631" y="2461"/>
                </a:lnTo>
                <a:lnTo>
                  <a:pt x="617" y="2455"/>
                </a:lnTo>
                <a:lnTo>
                  <a:pt x="602" y="2449"/>
                </a:lnTo>
                <a:lnTo>
                  <a:pt x="483" y="2763"/>
                </a:lnTo>
                <a:lnTo>
                  <a:pt x="232" y="2763"/>
                </a:lnTo>
                <a:lnTo>
                  <a:pt x="387" y="2351"/>
                </a:lnTo>
                <a:lnTo>
                  <a:pt x="366" y="2336"/>
                </a:lnTo>
                <a:lnTo>
                  <a:pt x="343" y="2320"/>
                </a:lnTo>
                <a:lnTo>
                  <a:pt x="322" y="2303"/>
                </a:lnTo>
                <a:lnTo>
                  <a:pt x="302" y="2285"/>
                </a:lnTo>
                <a:lnTo>
                  <a:pt x="281" y="2266"/>
                </a:lnTo>
                <a:lnTo>
                  <a:pt x="262" y="2246"/>
                </a:lnTo>
                <a:lnTo>
                  <a:pt x="243" y="2225"/>
                </a:lnTo>
                <a:lnTo>
                  <a:pt x="224" y="2202"/>
                </a:lnTo>
                <a:lnTo>
                  <a:pt x="208" y="2179"/>
                </a:lnTo>
                <a:lnTo>
                  <a:pt x="191" y="2155"/>
                </a:lnTo>
                <a:lnTo>
                  <a:pt x="174" y="2129"/>
                </a:lnTo>
                <a:lnTo>
                  <a:pt x="158" y="2103"/>
                </a:lnTo>
                <a:lnTo>
                  <a:pt x="144" y="2075"/>
                </a:lnTo>
                <a:lnTo>
                  <a:pt x="129" y="2046"/>
                </a:lnTo>
                <a:lnTo>
                  <a:pt x="116" y="2016"/>
                </a:lnTo>
                <a:lnTo>
                  <a:pt x="103" y="1986"/>
                </a:lnTo>
                <a:lnTo>
                  <a:pt x="91" y="1953"/>
                </a:lnTo>
                <a:lnTo>
                  <a:pt x="78" y="1920"/>
                </a:lnTo>
                <a:lnTo>
                  <a:pt x="68" y="1888"/>
                </a:lnTo>
                <a:lnTo>
                  <a:pt x="58" y="1853"/>
                </a:lnTo>
                <a:lnTo>
                  <a:pt x="48" y="1819"/>
                </a:lnTo>
                <a:lnTo>
                  <a:pt x="40" y="1783"/>
                </a:lnTo>
                <a:lnTo>
                  <a:pt x="33" y="1747"/>
                </a:lnTo>
                <a:lnTo>
                  <a:pt x="25" y="1709"/>
                </a:lnTo>
                <a:lnTo>
                  <a:pt x="19" y="1671"/>
                </a:lnTo>
                <a:lnTo>
                  <a:pt x="14" y="1632"/>
                </a:lnTo>
                <a:lnTo>
                  <a:pt x="10" y="1592"/>
                </a:lnTo>
                <a:lnTo>
                  <a:pt x="6" y="1552"/>
                </a:lnTo>
                <a:lnTo>
                  <a:pt x="4" y="1510"/>
                </a:lnTo>
                <a:lnTo>
                  <a:pt x="1" y="1468"/>
                </a:lnTo>
                <a:lnTo>
                  <a:pt x="0" y="1426"/>
                </a:lnTo>
                <a:lnTo>
                  <a:pt x="0" y="1382"/>
                </a:lnTo>
                <a:lnTo>
                  <a:pt x="0" y="1340"/>
                </a:lnTo>
                <a:lnTo>
                  <a:pt x="1" y="1299"/>
                </a:lnTo>
                <a:lnTo>
                  <a:pt x="4" y="1258"/>
                </a:lnTo>
                <a:lnTo>
                  <a:pt x="6" y="1218"/>
                </a:lnTo>
                <a:lnTo>
                  <a:pt x="10" y="1178"/>
                </a:lnTo>
                <a:lnTo>
                  <a:pt x="14" y="1141"/>
                </a:lnTo>
                <a:lnTo>
                  <a:pt x="19" y="1102"/>
                </a:lnTo>
                <a:lnTo>
                  <a:pt x="25" y="1065"/>
                </a:lnTo>
                <a:lnTo>
                  <a:pt x="33" y="1028"/>
                </a:lnTo>
                <a:lnTo>
                  <a:pt x="40" y="992"/>
                </a:lnTo>
                <a:lnTo>
                  <a:pt x="48" y="957"/>
                </a:lnTo>
                <a:lnTo>
                  <a:pt x="57" y="923"/>
                </a:lnTo>
                <a:lnTo>
                  <a:pt x="68" y="888"/>
                </a:lnTo>
                <a:lnTo>
                  <a:pt x="78" y="856"/>
                </a:lnTo>
                <a:lnTo>
                  <a:pt x="89" y="823"/>
                </a:lnTo>
                <a:lnTo>
                  <a:pt x="101" y="792"/>
                </a:lnTo>
                <a:lnTo>
                  <a:pt x="115" y="761"/>
                </a:lnTo>
                <a:lnTo>
                  <a:pt x="129" y="730"/>
                </a:lnTo>
                <a:lnTo>
                  <a:pt x="144" y="701"/>
                </a:lnTo>
                <a:lnTo>
                  <a:pt x="159" y="672"/>
                </a:lnTo>
                <a:lnTo>
                  <a:pt x="175" y="646"/>
                </a:lnTo>
                <a:lnTo>
                  <a:pt x="192" y="619"/>
                </a:lnTo>
                <a:lnTo>
                  <a:pt x="210" y="593"/>
                </a:lnTo>
                <a:lnTo>
                  <a:pt x="229" y="569"/>
                </a:lnTo>
                <a:lnTo>
                  <a:pt x="249" y="544"/>
                </a:lnTo>
                <a:lnTo>
                  <a:pt x="269" y="522"/>
                </a:lnTo>
                <a:lnTo>
                  <a:pt x="291" y="500"/>
                </a:lnTo>
                <a:lnTo>
                  <a:pt x="313" y="478"/>
                </a:lnTo>
                <a:lnTo>
                  <a:pt x="336" y="458"/>
                </a:lnTo>
                <a:lnTo>
                  <a:pt x="358" y="438"/>
                </a:lnTo>
                <a:lnTo>
                  <a:pt x="383" y="420"/>
                </a:lnTo>
                <a:lnTo>
                  <a:pt x="408" y="403"/>
                </a:lnTo>
                <a:lnTo>
                  <a:pt x="434" y="386"/>
                </a:lnTo>
                <a:lnTo>
                  <a:pt x="461" y="371"/>
                </a:lnTo>
                <a:lnTo>
                  <a:pt x="489" y="356"/>
                </a:lnTo>
                <a:lnTo>
                  <a:pt x="517" y="343"/>
                </a:lnTo>
                <a:lnTo>
                  <a:pt x="544" y="331"/>
                </a:lnTo>
                <a:lnTo>
                  <a:pt x="574" y="320"/>
                </a:lnTo>
                <a:lnTo>
                  <a:pt x="605" y="309"/>
                </a:lnTo>
                <a:lnTo>
                  <a:pt x="635" y="301"/>
                </a:lnTo>
                <a:lnTo>
                  <a:pt x="666" y="292"/>
                </a:lnTo>
                <a:lnTo>
                  <a:pt x="699" y="285"/>
                </a:lnTo>
                <a:lnTo>
                  <a:pt x="731" y="280"/>
                </a:lnTo>
                <a:lnTo>
                  <a:pt x="765" y="275"/>
                </a:lnTo>
                <a:lnTo>
                  <a:pt x="799" y="272"/>
                </a:lnTo>
                <a:lnTo>
                  <a:pt x="834" y="268"/>
                </a:lnTo>
                <a:lnTo>
                  <a:pt x="869" y="267"/>
                </a:lnTo>
                <a:lnTo>
                  <a:pt x="905" y="267"/>
                </a:lnTo>
                <a:lnTo>
                  <a:pt x="927" y="267"/>
                </a:lnTo>
                <a:lnTo>
                  <a:pt x="949" y="267"/>
                </a:lnTo>
                <a:lnTo>
                  <a:pt x="969" y="268"/>
                </a:lnTo>
                <a:lnTo>
                  <a:pt x="990" y="269"/>
                </a:lnTo>
                <a:lnTo>
                  <a:pt x="1009" y="271"/>
                </a:lnTo>
                <a:lnTo>
                  <a:pt x="1028" y="273"/>
                </a:lnTo>
                <a:lnTo>
                  <a:pt x="1046" y="275"/>
                </a:lnTo>
                <a:lnTo>
                  <a:pt x="1064" y="278"/>
                </a:lnTo>
                <a:lnTo>
                  <a:pt x="1083" y="281"/>
                </a:lnTo>
                <a:lnTo>
                  <a:pt x="1099" y="285"/>
                </a:lnTo>
                <a:lnTo>
                  <a:pt x="1116" y="289"/>
                </a:lnTo>
                <a:lnTo>
                  <a:pt x="1132" y="293"/>
                </a:lnTo>
                <a:lnTo>
                  <a:pt x="1148" y="298"/>
                </a:lnTo>
                <a:lnTo>
                  <a:pt x="1162" y="303"/>
                </a:lnTo>
                <a:lnTo>
                  <a:pt x="1177" y="308"/>
                </a:lnTo>
                <a:lnTo>
                  <a:pt x="1191" y="314"/>
                </a:lnTo>
                <a:lnTo>
                  <a:pt x="1313" y="0"/>
                </a:lnTo>
                <a:lnTo>
                  <a:pt x="1564" y="0"/>
                </a:lnTo>
                <a:close/>
                <a:moveTo>
                  <a:pt x="509" y="2052"/>
                </a:moveTo>
                <a:lnTo>
                  <a:pt x="1087" y="594"/>
                </a:lnTo>
                <a:lnTo>
                  <a:pt x="1066" y="587"/>
                </a:lnTo>
                <a:lnTo>
                  <a:pt x="1044" y="581"/>
                </a:lnTo>
                <a:lnTo>
                  <a:pt x="1021" y="576"/>
                </a:lnTo>
                <a:lnTo>
                  <a:pt x="997" y="571"/>
                </a:lnTo>
                <a:lnTo>
                  <a:pt x="972" y="569"/>
                </a:lnTo>
                <a:lnTo>
                  <a:pt x="945" y="566"/>
                </a:lnTo>
                <a:lnTo>
                  <a:pt x="917" y="565"/>
                </a:lnTo>
                <a:lnTo>
                  <a:pt x="888" y="564"/>
                </a:lnTo>
                <a:lnTo>
                  <a:pt x="873" y="564"/>
                </a:lnTo>
                <a:lnTo>
                  <a:pt x="856" y="565"/>
                </a:lnTo>
                <a:lnTo>
                  <a:pt x="840" y="566"/>
                </a:lnTo>
                <a:lnTo>
                  <a:pt x="824" y="567"/>
                </a:lnTo>
                <a:lnTo>
                  <a:pt x="809" y="569"/>
                </a:lnTo>
                <a:lnTo>
                  <a:pt x="793" y="571"/>
                </a:lnTo>
                <a:lnTo>
                  <a:pt x="778" y="573"/>
                </a:lnTo>
                <a:lnTo>
                  <a:pt x="764" y="577"/>
                </a:lnTo>
                <a:lnTo>
                  <a:pt x="749" y="581"/>
                </a:lnTo>
                <a:lnTo>
                  <a:pt x="735" y="584"/>
                </a:lnTo>
                <a:lnTo>
                  <a:pt x="722" y="588"/>
                </a:lnTo>
                <a:lnTo>
                  <a:pt x="707" y="593"/>
                </a:lnTo>
                <a:lnTo>
                  <a:pt x="694" y="598"/>
                </a:lnTo>
                <a:lnTo>
                  <a:pt x="681" y="604"/>
                </a:lnTo>
                <a:lnTo>
                  <a:pt x="667" y="608"/>
                </a:lnTo>
                <a:lnTo>
                  <a:pt x="655" y="614"/>
                </a:lnTo>
                <a:lnTo>
                  <a:pt x="642" y="622"/>
                </a:lnTo>
                <a:lnTo>
                  <a:pt x="630" y="629"/>
                </a:lnTo>
                <a:lnTo>
                  <a:pt x="618" y="636"/>
                </a:lnTo>
                <a:lnTo>
                  <a:pt x="607" y="643"/>
                </a:lnTo>
                <a:lnTo>
                  <a:pt x="595" y="652"/>
                </a:lnTo>
                <a:lnTo>
                  <a:pt x="584" y="660"/>
                </a:lnTo>
                <a:lnTo>
                  <a:pt x="573" y="669"/>
                </a:lnTo>
                <a:lnTo>
                  <a:pt x="562" y="678"/>
                </a:lnTo>
                <a:lnTo>
                  <a:pt x="552" y="688"/>
                </a:lnTo>
                <a:lnTo>
                  <a:pt x="542" y="699"/>
                </a:lnTo>
                <a:lnTo>
                  <a:pt x="531" y="709"/>
                </a:lnTo>
                <a:lnTo>
                  <a:pt x="521" y="719"/>
                </a:lnTo>
                <a:lnTo>
                  <a:pt x="513" y="732"/>
                </a:lnTo>
                <a:lnTo>
                  <a:pt x="503" y="742"/>
                </a:lnTo>
                <a:lnTo>
                  <a:pt x="494" y="754"/>
                </a:lnTo>
                <a:lnTo>
                  <a:pt x="485" y="768"/>
                </a:lnTo>
                <a:lnTo>
                  <a:pt x="477" y="780"/>
                </a:lnTo>
                <a:lnTo>
                  <a:pt x="468" y="794"/>
                </a:lnTo>
                <a:lnTo>
                  <a:pt x="461" y="808"/>
                </a:lnTo>
                <a:lnTo>
                  <a:pt x="453" y="822"/>
                </a:lnTo>
                <a:lnTo>
                  <a:pt x="445" y="837"/>
                </a:lnTo>
                <a:lnTo>
                  <a:pt x="438" y="851"/>
                </a:lnTo>
                <a:lnTo>
                  <a:pt x="432" y="867"/>
                </a:lnTo>
                <a:lnTo>
                  <a:pt x="425" y="882"/>
                </a:lnTo>
                <a:lnTo>
                  <a:pt x="419" y="898"/>
                </a:lnTo>
                <a:lnTo>
                  <a:pt x="413" y="915"/>
                </a:lnTo>
                <a:lnTo>
                  <a:pt x="407" y="932"/>
                </a:lnTo>
                <a:lnTo>
                  <a:pt x="402" y="949"/>
                </a:lnTo>
                <a:lnTo>
                  <a:pt x="396" y="967"/>
                </a:lnTo>
                <a:lnTo>
                  <a:pt x="391" y="985"/>
                </a:lnTo>
                <a:lnTo>
                  <a:pt x="386" y="1004"/>
                </a:lnTo>
                <a:lnTo>
                  <a:pt x="383" y="1022"/>
                </a:lnTo>
                <a:lnTo>
                  <a:pt x="378" y="1042"/>
                </a:lnTo>
                <a:lnTo>
                  <a:pt x="374" y="1062"/>
                </a:lnTo>
                <a:lnTo>
                  <a:pt x="371" y="1083"/>
                </a:lnTo>
                <a:lnTo>
                  <a:pt x="367" y="1103"/>
                </a:lnTo>
                <a:lnTo>
                  <a:pt x="364" y="1124"/>
                </a:lnTo>
                <a:lnTo>
                  <a:pt x="361" y="1146"/>
                </a:lnTo>
                <a:lnTo>
                  <a:pt x="358" y="1167"/>
                </a:lnTo>
                <a:lnTo>
                  <a:pt x="356" y="1189"/>
                </a:lnTo>
                <a:lnTo>
                  <a:pt x="354" y="1212"/>
                </a:lnTo>
                <a:lnTo>
                  <a:pt x="352" y="1235"/>
                </a:lnTo>
                <a:lnTo>
                  <a:pt x="351" y="1259"/>
                </a:lnTo>
                <a:lnTo>
                  <a:pt x="350" y="1282"/>
                </a:lnTo>
                <a:lnTo>
                  <a:pt x="349" y="1306"/>
                </a:lnTo>
                <a:lnTo>
                  <a:pt x="348" y="1331"/>
                </a:lnTo>
                <a:lnTo>
                  <a:pt x="348" y="1357"/>
                </a:lnTo>
                <a:lnTo>
                  <a:pt x="348" y="1382"/>
                </a:lnTo>
                <a:lnTo>
                  <a:pt x="348" y="1411"/>
                </a:lnTo>
                <a:lnTo>
                  <a:pt x="349" y="1440"/>
                </a:lnTo>
                <a:lnTo>
                  <a:pt x="349" y="1469"/>
                </a:lnTo>
                <a:lnTo>
                  <a:pt x="350" y="1497"/>
                </a:lnTo>
                <a:lnTo>
                  <a:pt x="351" y="1523"/>
                </a:lnTo>
                <a:lnTo>
                  <a:pt x="354" y="1551"/>
                </a:lnTo>
                <a:lnTo>
                  <a:pt x="355" y="1576"/>
                </a:lnTo>
                <a:lnTo>
                  <a:pt x="357" y="1602"/>
                </a:lnTo>
                <a:lnTo>
                  <a:pt x="361" y="1627"/>
                </a:lnTo>
                <a:lnTo>
                  <a:pt x="363" y="1652"/>
                </a:lnTo>
                <a:lnTo>
                  <a:pt x="367" y="1675"/>
                </a:lnTo>
                <a:lnTo>
                  <a:pt x="371" y="1700"/>
                </a:lnTo>
                <a:lnTo>
                  <a:pt x="374" y="1722"/>
                </a:lnTo>
                <a:lnTo>
                  <a:pt x="379" y="1744"/>
                </a:lnTo>
                <a:lnTo>
                  <a:pt x="383" y="1766"/>
                </a:lnTo>
                <a:lnTo>
                  <a:pt x="387" y="1788"/>
                </a:lnTo>
                <a:lnTo>
                  <a:pt x="393" y="1808"/>
                </a:lnTo>
                <a:lnTo>
                  <a:pt x="398" y="1829"/>
                </a:lnTo>
                <a:lnTo>
                  <a:pt x="404" y="1848"/>
                </a:lnTo>
                <a:lnTo>
                  <a:pt x="410" y="1867"/>
                </a:lnTo>
                <a:lnTo>
                  <a:pt x="418" y="1885"/>
                </a:lnTo>
                <a:lnTo>
                  <a:pt x="424" y="1903"/>
                </a:lnTo>
                <a:lnTo>
                  <a:pt x="431" y="1920"/>
                </a:lnTo>
                <a:lnTo>
                  <a:pt x="438" y="1937"/>
                </a:lnTo>
                <a:lnTo>
                  <a:pt x="447" y="1954"/>
                </a:lnTo>
                <a:lnTo>
                  <a:pt x="454" y="1970"/>
                </a:lnTo>
                <a:lnTo>
                  <a:pt x="462" y="1984"/>
                </a:lnTo>
                <a:lnTo>
                  <a:pt x="471" y="1999"/>
                </a:lnTo>
                <a:lnTo>
                  <a:pt x="480" y="2013"/>
                </a:lnTo>
                <a:lnTo>
                  <a:pt x="489" y="2027"/>
                </a:lnTo>
                <a:lnTo>
                  <a:pt x="498" y="2040"/>
                </a:lnTo>
                <a:lnTo>
                  <a:pt x="509" y="2052"/>
                </a:lnTo>
                <a:close/>
                <a:moveTo>
                  <a:pt x="1284" y="713"/>
                </a:moveTo>
                <a:lnTo>
                  <a:pt x="707" y="2171"/>
                </a:lnTo>
                <a:lnTo>
                  <a:pt x="717" y="2175"/>
                </a:lnTo>
                <a:lnTo>
                  <a:pt x="727" y="2177"/>
                </a:lnTo>
                <a:lnTo>
                  <a:pt x="736" y="2181"/>
                </a:lnTo>
                <a:lnTo>
                  <a:pt x="747" y="2183"/>
                </a:lnTo>
                <a:lnTo>
                  <a:pt x="758" y="2186"/>
                </a:lnTo>
                <a:lnTo>
                  <a:pt x="769" y="2188"/>
                </a:lnTo>
                <a:lnTo>
                  <a:pt x="781" y="2191"/>
                </a:lnTo>
                <a:lnTo>
                  <a:pt x="793" y="2192"/>
                </a:lnTo>
                <a:lnTo>
                  <a:pt x="806" y="2194"/>
                </a:lnTo>
                <a:lnTo>
                  <a:pt x="818" y="2196"/>
                </a:lnTo>
                <a:lnTo>
                  <a:pt x="832" y="2197"/>
                </a:lnTo>
                <a:lnTo>
                  <a:pt x="845" y="2198"/>
                </a:lnTo>
                <a:lnTo>
                  <a:pt x="859" y="2198"/>
                </a:lnTo>
                <a:lnTo>
                  <a:pt x="874" y="2199"/>
                </a:lnTo>
                <a:lnTo>
                  <a:pt x="888" y="2199"/>
                </a:lnTo>
                <a:lnTo>
                  <a:pt x="904" y="2199"/>
                </a:lnTo>
                <a:lnTo>
                  <a:pt x="920" y="2199"/>
                </a:lnTo>
                <a:lnTo>
                  <a:pt x="937" y="2199"/>
                </a:lnTo>
                <a:lnTo>
                  <a:pt x="952" y="2198"/>
                </a:lnTo>
                <a:lnTo>
                  <a:pt x="968" y="2197"/>
                </a:lnTo>
                <a:lnTo>
                  <a:pt x="984" y="2194"/>
                </a:lnTo>
                <a:lnTo>
                  <a:pt x="999" y="2192"/>
                </a:lnTo>
                <a:lnTo>
                  <a:pt x="1014" y="2190"/>
                </a:lnTo>
                <a:lnTo>
                  <a:pt x="1029" y="2187"/>
                </a:lnTo>
                <a:lnTo>
                  <a:pt x="1044" y="2183"/>
                </a:lnTo>
                <a:lnTo>
                  <a:pt x="1058" y="2180"/>
                </a:lnTo>
                <a:lnTo>
                  <a:pt x="1072" y="2175"/>
                </a:lnTo>
                <a:lnTo>
                  <a:pt x="1086" y="2170"/>
                </a:lnTo>
                <a:lnTo>
                  <a:pt x="1099" y="2165"/>
                </a:lnTo>
                <a:lnTo>
                  <a:pt x="1113" y="2161"/>
                </a:lnTo>
                <a:lnTo>
                  <a:pt x="1126" y="2155"/>
                </a:lnTo>
                <a:lnTo>
                  <a:pt x="1138" y="2148"/>
                </a:lnTo>
                <a:lnTo>
                  <a:pt x="1151" y="2141"/>
                </a:lnTo>
                <a:lnTo>
                  <a:pt x="1163" y="2135"/>
                </a:lnTo>
                <a:lnTo>
                  <a:pt x="1175" y="2128"/>
                </a:lnTo>
                <a:lnTo>
                  <a:pt x="1188" y="2120"/>
                </a:lnTo>
                <a:lnTo>
                  <a:pt x="1198" y="2111"/>
                </a:lnTo>
                <a:lnTo>
                  <a:pt x="1210" y="2103"/>
                </a:lnTo>
                <a:lnTo>
                  <a:pt x="1221" y="2094"/>
                </a:lnTo>
                <a:lnTo>
                  <a:pt x="1232" y="2085"/>
                </a:lnTo>
                <a:lnTo>
                  <a:pt x="1242" y="2075"/>
                </a:lnTo>
                <a:lnTo>
                  <a:pt x="1253" y="2065"/>
                </a:lnTo>
                <a:lnTo>
                  <a:pt x="1262" y="2054"/>
                </a:lnTo>
                <a:lnTo>
                  <a:pt x="1272" y="2043"/>
                </a:lnTo>
                <a:lnTo>
                  <a:pt x="1282" y="2031"/>
                </a:lnTo>
                <a:lnTo>
                  <a:pt x="1291" y="2021"/>
                </a:lnTo>
                <a:lnTo>
                  <a:pt x="1300" y="2007"/>
                </a:lnTo>
                <a:lnTo>
                  <a:pt x="1309" y="1995"/>
                </a:lnTo>
                <a:lnTo>
                  <a:pt x="1318" y="1982"/>
                </a:lnTo>
                <a:lnTo>
                  <a:pt x="1326" y="1969"/>
                </a:lnTo>
                <a:lnTo>
                  <a:pt x="1334" y="1955"/>
                </a:lnTo>
                <a:lnTo>
                  <a:pt x="1342" y="1941"/>
                </a:lnTo>
                <a:lnTo>
                  <a:pt x="1349" y="1926"/>
                </a:lnTo>
                <a:lnTo>
                  <a:pt x="1357" y="1912"/>
                </a:lnTo>
                <a:lnTo>
                  <a:pt x="1364" y="1896"/>
                </a:lnTo>
                <a:lnTo>
                  <a:pt x="1370" y="1881"/>
                </a:lnTo>
                <a:lnTo>
                  <a:pt x="1376" y="1864"/>
                </a:lnTo>
                <a:lnTo>
                  <a:pt x="1382" y="1848"/>
                </a:lnTo>
                <a:lnTo>
                  <a:pt x="1388" y="1831"/>
                </a:lnTo>
                <a:lnTo>
                  <a:pt x="1394" y="1813"/>
                </a:lnTo>
                <a:lnTo>
                  <a:pt x="1399" y="1796"/>
                </a:lnTo>
                <a:lnTo>
                  <a:pt x="1404" y="1777"/>
                </a:lnTo>
                <a:lnTo>
                  <a:pt x="1408" y="1759"/>
                </a:lnTo>
                <a:lnTo>
                  <a:pt x="1413" y="1739"/>
                </a:lnTo>
                <a:lnTo>
                  <a:pt x="1418" y="1720"/>
                </a:lnTo>
                <a:lnTo>
                  <a:pt x="1422" y="1701"/>
                </a:lnTo>
                <a:lnTo>
                  <a:pt x="1425" y="1680"/>
                </a:lnTo>
                <a:lnTo>
                  <a:pt x="1429" y="1660"/>
                </a:lnTo>
                <a:lnTo>
                  <a:pt x="1431" y="1639"/>
                </a:lnTo>
                <a:lnTo>
                  <a:pt x="1435" y="1617"/>
                </a:lnTo>
                <a:lnTo>
                  <a:pt x="1437" y="1596"/>
                </a:lnTo>
                <a:lnTo>
                  <a:pt x="1440" y="1574"/>
                </a:lnTo>
                <a:lnTo>
                  <a:pt x="1441" y="1551"/>
                </a:lnTo>
                <a:lnTo>
                  <a:pt x="1443" y="1528"/>
                </a:lnTo>
                <a:lnTo>
                  <a:pt x="1445" y="1505"/>
                </a:lnTo>
                <a:lnTo>
                  <a:pt x="1446" y="1481"/>
                </a:lnTo>
                <a:lnTo>
                  <a:pt x="1447" y="1457"/>
                </a:lnTo>
                <a:lnTo>
                  <a:pt x="1447" y="1432"/>
                </a:lnTo>
                <a:lnTo>
                  <a:pt x="1448" y="1407"/>
                </a:lnTo>
                <a:lnTo>
                  <a:pt x="1448" y="1382"/>
                </a:lnTo>
                <a:lnTo>
                  <a:pt x="1448" y="1353"/>
                </a:lnTo>
                <a:lnTo>
                  <a:pt x="1447" y="1324"/>
                </a:lnTo>
                <a:lnTo>
                  <a:pt x="1447" y="1296"/>
                </a:lnTo>
                <a:lnTo>
                  <a:pt x="1446" y="1269"/>
                </a:lnTo>
                <a:lnTo>
                  <a:pt x="1443" y="1241"/>
                </a:lnTo>
                <a:lnTo>
                  <a:pt x="1442" y="1214"/>
                </a:lnTo>
                <a:lnTo>
                  <a:pt x="1440" y="1189"/>
                </a:lnTo>
                <a:lnTo>
                  <a:pt x="1437" y="1164"/>
                </a:lnTo>
                <a:lnTo>
                  <a:pt x="1435" y="1138"/>
                </a:lnTo>
                <a:lnTo>
                  <a:pt x="1433" y="1114"/>
                </a:lnTo>
                <a:lnTo>
                  <a:pt x="1429" y="1090"/>
                </a:lnTo>
                <a:lnTo>
                  <a:pt x="1425" y="1067"/>
                </a:lnTo>
                <a:lnTo>
                  <a:pt x="1420" y="1044"/>
                </a:lnTo>
                <a:lnTo>
                  <a:pt x="1417" y="1021"/>
                </a:lnTo>
                <a:lnTo>
                  <a:pt x="1412" y="1000"/>
                </a:lnTo>
                <a:lnTo>
                  <a:pt x="1407" y="979"/>
                </a:lnTo>
                <a:lnTo>
                  <a:pt x="1401" y="958"/>
                </a:lnTo>
                <a:lnTo>
                  <a:pt x="1396" y="938"/>
                </a:lnTo>
                <a:lnTo>
                  <a:pt x="1390" y="919"/>
                </a:lnTo>
                <a:lnTo>
                  <a:pt x="1384" y="899"/>
                </a:lnTo>
                <a:lnTo>
                  <a:pt x="1377" y="881"/>
                </a:lnTo>
                <a:lnTo>
                  <a:pt x="1371" y="863"/>
                </a:lnTo>
                <a:lnTo>
                  <a:pt x="1364" y="846"/>
                </a:lnTo>
                <a:lnTo>
                  <a:pt x="1355" y="829"/>
                </a:lnTo>
                <a:lnTo>
                  <a:pt x="1348" y="812"/>
                </a:lnTo>
                <a:lnTo>
                  <a:pt x="1340" y="797"/>
                </a:lnTo>
                <a:lnTo>
                  <a:pt x="1331" y="781"/>
                </a:lnTo>
                <a:lnTo>
                  <a:pt x="1323" y="767"/>
                </a:lnTo>
                <a:lnTo>
                  <a:pt x="1313" y="752"/>
                </a:lnTo>
                <a:lnTo>
                  <a:pt x="1303" y="739"/>
                </a:lnTo>
                <a:lnTo>
                  <a:pt x="1294" y="726"/>
                </a:lnTo>
                <a:lnTo>
                  <a:pt x="1284" y="7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" name="空集"/>
          <p:cNvSpPr/>
          <p:nvPr/>
        </p:nvSpPr>
        <p:spPr bwMode="auto">
          <a:xfrm>
            <a:off x="2494915" y="4997450"/>
            <a:ext cx="571500" cy="607695"/>
          </a:xfrm>
          <a:custGeom>
            <a:avLst/>
            <a:gdLst>
              <a:gd name="T0" fmla="*/ 719609401 w 1796"/>
              <a:gd name="T1" fmla="*/ 238158094 h 2763"/>
              <a:gd name="T2" fmla="*/ 778110509 w 1796"/>
              <a:gd name="T3" fmla="*/ 316118306 h 2763"/>
              <a:gd name="T4" fmla="*/ 821867065 w 1796"/>
              <a:gd name="T5" fmla="*/ 418797324 h 2763"/>
              <a:gd name="T6" fmla="*/ 847074691 w 1796"/>
              <a:gd name="T7" fmla="*/ 540016135 h 2763"/>
              <a:gd name="T8" fmla="*/ 853733387 w 1796"/>
              <a:gd name="T9" fmla="*/ 676445988 h 2763"/>
              <a:gd name="T10" fmla="*/ 841843153 w 1796"/>
              <a:gd name="T11" fmla="*/ 807171873 h 2763"/>
              <a:gd name="T12" fmla="*/ 810927581 w 1796"/>
              <a:gd name="T13" fmla="*/ 922210293 h 2763"/>
              <a:gd name="T14" fmla="*/ 762415207 w 1796"/>
              <a:gd name="T15" fmla="*/ 1019660385 h 2763"/>
              <a:gd name="T16" fmla="*/ 694401775 w 1796"/>
              <a:gd name="T17" fmla="*/ 1095719045 h 2763"/>
              <a:gd name="T18" fmla="*/ 608315133 w 1796"/>
              <a:gd name="T19" fmla="*/ 1150385581 h 2763"/>
              <a:gd name="T20" fmla="*/ 505581750 w 1796"/>
              <a:gd name="T21" fmla="*/ 1180809045 h 2763"/>
              <a:gd name="T22" fmla="*/ 402372647 w 1796"/>
              <a:gd name="T23" fmla="*/ 1186513702 h 2763"/>
              <a:gd name="T24" fmla="*/ 338164282 w 1796"/>
              <a:gd name="T25" fmla="*/ 1179858958 h 2763"/>
              <a:gd name="T26" fmla="*/ 286321871 w 1796"/>
              <a:gd name="T27" fmla="*/ 1164171493 h 2763"/>
              <a:gd name="T28" fmla="*/ 143636311 w 1796"/>
              <a:gd name="T29" fmla="*/ 1086211281 h 2763"/>
              <a:gd name="T30" fmla="*/ 82757294 w 1796"/>
              <a:gd name="T31" fmla="*/ 1012054175 h 2763"/>
              <a:gd name="T32" fmla="*/ 37097860 w 1796"/>
              <a:gd name="T33" fmla="*/ 912703219 h 2763"/>
              <a:gd name="T34" fmla="*/ 9036605 w 1796"/>
              <a:gd name="T35" fmla="*/ 794336737 h 2763"/>
              <a:gd name="T36" fmla="*/ 0 w 1796"/>
              <a:gd name="T37" fmla="*/ 656956107 h 2763"/>
              <a:gd name="T38" fmla="*/ 9036605 w 1796"/>
              <a:gd name="T39" fmla="*/ 523853626 h 2763"/>
              <a:gd name="T40" fmla="*/ 37097860 w 1796"/>
              <a:gd name="T41" fmla="*/ 406913654 h 2763"/>
              <a:gd name="T42" fmla="*/ 83233014 w 1796"/>
              <a:gd name="T43" fmla="*/ 307086276 h 2763"/>
              <a:gd name="T44" fmla="*/ 148868537 w 1796"/>
              <a:gd name="T45" fmla="*/ 227225201 h 2763"/>
              <a:gd name="T46" fmla="*/ 232577271 w 1796"/>
              <a:gd name="T47" fmla="*/ 169230603 h 2763"/>
              <a:gd name="T48" fmla="*/ 332456336 w 1796"/>
              <a:gd name="T49" fmla="*/ 135479077 h 2763"/>
              <a:gd name="T50" fmla="*/ 440897666 w 1796"/>
              <a:gd name="T51" fmla="*/ 126922780 h 2763"/>
              <a:gd name="T52" fmla="*/ 506056780 w 1796"/>
              <a:gd name="T53" fmla="*/ 132151705 h 2763"/>
              <a:gd name="T54" fmla="*/ 559802070 w 1796"/>
              <a:gd name="T55" fmla="*/ 146412660 h 2763"/>
              <a:gd name="T56" fmla="*/ 496544455 w 1796"/>
              <a:gd name="T57" fmla="*/ 276187769 h 2763"/>
              <a:gd name="T58" fmla="*/ 415214320 w 1796"/>
              <a:gd name="T59" fmla="*/ 268106515 h 2763"/>
              <a:gd name="T60" fmla="*/ 363371909 w 1796"/>
              <a:gd name="T61" fmla="*/ 274286216 h 2763"/>
              <a:gd name="T62" fmla="*/ 317236754 w 1796"/>
              <a:gd name="T63" fmla="*/ 289022904 h 2763"/>
              <a:gd name="T64" fmla="*/ 277760986 w 1796"/>
              <a:gd name="T65" fmla="*/ 313741710 h 2763"/>
              <a:gd name="T66" fmla="*/ 243991785 w 1796"/>
              <a:gd name="T67" fmla="*/ 347968279 h 2763"/>
              <a:gd name="T68" fmla="*/ 215454811 w 1796"/>
              <a:gd name="T69" fmla="*/ 390751145 h 2763"/>
              <a:gd name="T70" fmla="*/ 193576533 w 1796"/>
              <a:gd name="T71" fmla="*/ 443041086 h 2763"/>
              <a:gd name="T72" fmla="*/ 177881231 w 1796"/>
              <a:gd name="T73" fmla="*/ 504838789 h 2763"/>
              <a:gd name="T74" fmla="*/ 168368906 w 1796"/>
              <a:gd name="T75" fmla="*/ 576143567 h 2763"/>
              <a:gd name="T76" fmla="*/ 165514589 w 1796"/>
              <a:gd name="T77" fmla="*/ 656956107 h 2763"/>
              <a:gd name="T78" fmla="*/ 168843937 w 1796"/>
              <a:gd name="T79" fmla="*/ 749177275 h 2763"/>
              <a:gd name="T80" fmla="*/ 180259140 w 1796"/>
              <a:gd name="T81" fmla="*/ 829038350 h 2763"/>
              <a:gd name="T82" fmla="*/ 198808070 w 1796"/>
              <a:gd name="T83" fmla="*/ 896064978 h 2763"/>
              <a:gd name="T84" fmla="*/ 224015696 w 1796"/>
              <a:gd name="T85" fmla="*/ 950256471 h 2763"/>
              <a:gd name="T86" fmla="*/ 336261404 w 1796"/>
              <a:gd name="T87" fmla="*/ 1032019788 h 2763"/>
              <a:gd name="T88" fmla="*/ 371457074 w 1796"/>
              <a:gd name="T89" fmla="*/ 1041526862 h 2763"/>
              <a:gd name="T90" fmla="*/ 415690039 w 1796"/>
              <a:gd name="T91" fmla="*/ 1045329967 h 2763"/>
              <a:gd name="T92" fmla="*/ 468007481 w 1796"/>
              <a:gd name="T93" fmla="*/ 1042953371 h 2763"/>
              <a:gd name="T94" fmla="*/ 516520544 w 1796"/>
              <a:gd name="T95" fmla="*/ 1031544055 h 2763"/>
              <a:gd name="T96" fmla="*/ 558850630 w 1796"/>
              <a:gd name="T97" fmla="*/ 1011579131 h 2763"/>
              <a:gd name="T98" fmla="*/ 595948490 w 1796"/>
              <a:gd name="T99" fmla="*/ 981630711 h 2763"/>
              <a:gd name="T100" fmla="*/ 626864063 w 1796"/>
              <a:gd name="T101" fmla="*/ 942175907 h 2763"/>
              <a:gd name="T102" fmla="*/ 651595969 w 1796"/>
              <a:gd name="T103" fmla="*/ 894163426 h 2763"/>
              <a:gd name="T104" fmla="*/ 669669179 w 1796"/>
              <a:gd name="T105" fmla="*/ 836168827 h 2763"/>
              <a:gd name="T106" fmla="*/ 682510852 w 1796"/>
              <a:gd name="T107" fmla="*/ 768667155 h 2763"/>
              <a:gd name="T108" fmla="*/ 688218798 w 1796"/>
              <a:gd name="T109" fmla="*/ 692608496 h 2763"/>
              <a:gd name="T110" fmla="*/ 687743079 w 1796"/>
              <a:gd name="T111" fmla="*/ 603239658 h 2763"/>
              <a:gd name="T112" fmla="*/ 679657224 w 1796"/>
              <a:gd name="T113" fmla="*/ 518148969 h 2763"/>
              <a:gd name="T114" fmla="*/ 663961922 w 1796"/>
              <a:gd name="T115" fmla="*/ 445893415 h 2763"/>
              <a:gd name="T116" fmla="*/ 641132205 w 1796"/>
              <a:gd name="T117" fmla="*/ 385997264 h 2763"/>
              <a:gd name="T118" fmla="*/ 610693041 w 1796"/>
              <a:gd name="T119" fmla="*/ 338936249 h 2763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1796" h="2763">
                <a:moveTo>
                  <a:pt x="1564" y="0"/>
                </a:moveTo>
                <a:lnTo>
                  <a:pt x="1406" y="415"/>
                </a:lnTo>
                <a:lnTo>
                  <a:pt x="1429" y="430"/>
                </a:lnTo>
                <a:lnTo>
                  <a:pt x="1451" y="446"/>
                </a:lnTo>
                <a:lnTo>
                  <a:pt x="1472" y="464"/>
                </a:lnTo>
                <a:lnTo>
                  <a:pt x="1493" y="482"/>
                </a:lnTo>
                <a:lnTo>
                  <a:pt x="1513" y="501"/>
                </a:lnTo>
                <a:lnTo>
                  <a:pt x="1533" y="522"/>
                </a:lnTo>
                <a:lnTo>
                  <a:pt x="1552" y="542"/>
                </a:lnTo>
                <a:lnTo>
                  <a:pt x="1570" y="565"/>
                </a:lnTo>
                <a:lnTo>
                  <a:pt x="1587" y="588"/>
                </a:lnTo>
                <a:lnTo>
                  <a:pt x="1604" y="613"/>
                </a:lnTo>
                <a:lnTo>
                  <a:pt x="1621" y="639"/>
                </a:lnTo>
                <a:lnTo>
                  <a:pt x="1636" y="665"/>
                </a:lnTo>
                <a:lnTo>
                  <a:pt x="1651" y="693"/>
                </a:lnTo>
                <a:lnTo>
                  <a:pt x="1665" y="722"/>
                </a:lnTo>
                <a:lnTo>
                  <a:pt x="1680" y="752"/>
                </a:lnTo>
                <a:lnTo>
                  <a:pt x="1693" y="783"/>
                </a:lnTo>
                <a:lnTo>
                  <a:pt x="1705" y="815"/>
                </a:lnTo>
                <a:lnTo>
                  <a:pt x="1717" y="849"/>
                </a:lnTo>
                <a:lnTo>
                  <a:pt x="1728" y="881"/>
                </a:lnTo>
                <a:lnTo>
                  <a:pt x="1738" y="915"/>
                </a:lnTo>
                <a:lnTo>
                  <a:pt x="1748" y="950"/>
                </a:lnTo>
                <a:lnTo>
                  <a:pt x="1755" y="986"/>
                </a:lnTo>
                <a:lnTo>
                  <a:pt x="1763" y="1022"/>
                </a:lnTo>
                <a:lnTo>
                  <a:pt x="1769" y="1060"/>
                </a:lnTo>
                <a:lnTo>
                  <a:pt x="1775" y="1097"/>
                </a:lnTo>
                <a:lnTo>
                  <a:pt x="1781" y="1136"/>
                </a:lnTo>
                <a:lnTo>
                  <a:pt x="1785" y="1175"/>
                </a:lnTo>
                <a:lnTo>
                  <a:pt x="1789" y="1214"/>
                </a:lnTo>
                <a:lnTo>
                  <a:pt x="1792" y="1255"/>
                </a:lnTo>
                <a:lnTo>
                  <a:pt x="1793" y="1296"/>
                </a:lnTo>
                <a:lnTo>
                  <a:pt x="1795" y="1339"/>
                </a:lnTo>
                <a:lnTo>
                  <a:pt x="1796" y="1382"/>
                </a:lnTo>
                <a:lnTo>
                  <a:pt x="1795" y="1423"/>
                </a:lnTo>
                <a:lnTo>
                  <a:pt x="1793" y="1465"/>
                </a:lnTo>
                <a:lnTo>
                  <a:pt x="1792" y="1505"/>
                </a:lnTo>
                <a:lnTo>
                  <a:pt x="1789" y="1545"/>
                </a:lnTo>
                <a:lnTo>
                  <a:pt x="1786" y="1585"/>
                </a:lnTo>
                <a:lnTo>
                  <a:pt x="1781" y="1622"/>
                </a:lnTo>
                <a:lnTo>
                  <a:pt x="1776" y="1661"/>
                </a:lnTo>
                <a:lnTo>
                  <a:pt x="1770" y="1698"/>
                </a:lnTo>
                <a:lnTo>
                  <a:pt x="1763" y="1735"/>
                </a:lnTo>
                <a:lnTo>
                  <a:pt x="1756" y="1771"/>
                </a:lnTo>
                <a:lnTo>
                  <a:pt x="1748" y="1806"/>
                </a:lnTo>
                <a:lnTo>
                  <a:pt x="1738" y="1840"/>
                </a:lnTo>
                <a:lnTo>
                  <a:pt x="1728" y="1873"/>
                </a:lnTo>
                <a:lnTo>
                  <a:pt x="1717" y="1907"/>
                </a:lnTo>
                <a:lnTo>
                  <a:pt x="1705" y="1940"/>
                </a:lnTo>
                <a:lnTo>
                  <a:pt x="1693" y="1971"/>
                </a:lnTo>
                <a:lnTo>
                  <a:pt x="1680" y="2002"/>
                </a:lnTo>
                <a:lnTo>
                  <a:pt x="1667" y="2033"/>
                </a:lnTo>
                <a:lnTo>
                  <a:pt x="1652" y="2062"/>
                </a:lnTo>
                <a:lnTo>
                  <a:pt x="1636" y="2091"/>
                </a:lnTo>
                <a:lnTo>
                  <a:pt x="1620" y="2118"/>
                </a:lnTo>
                <a:lnTo>
                  <a:pt x="1603" y="2145"/>
                </a:lnTo>
                <a:lnTo>
                  <a:pt x="1585" y="2170"/>
                </a:lnTo>
                <a:lnTo>
                  <a:pt x="1566" y="2196"/>
                </a:lnTo>
                <a:lnTo>
                  <a:pt x="1546" y="2218"/>
                </a:lnTo>
                <a:lnTo>
                  <a:pt x="1525" y="2241"/>
                </a:lnTo>
                <a:lnTo>
                  <a:pt x="1505" y="2264"/>
                </a:lnTo>
                <a:lnTo>
                  <a:pt x="1483" y="2285"/>
                </a:lnTo>
                <a:lnTo>
                  <a:pt x="1460" y="2305"/>
                </a:lnTo>
                <a:lnTo>
                  <a:pt x="1436" y="2325"/>
                </a:lnTo>
                <a:lnTo>
                  <a:pt x="1412" y="2343"/>
                </a:lnTo>
                <a:lnTo>
                  <a:pt x="1387" y="2361"/>
                </a:lnTo>
                <a:lnTo>
                  <a:pt x="1361" y="2377"/>
                </a:lnTo>
                <a:lnTo>
                  <a:pt x="1334" y="2392"/>
                </a:lnTo>
                <a:lnTo>
                  <a:pt x="1307" y="2407"/>
                </a:lnTo>
                <a:lnTo>
                  <a:pt x="1279" y="2420"/>
                </a:lnTo>
                <a:lnTo>
                  <a:pt x="1250" y="2432"/>
                </a:lnTo>
                <a:lnTo>
                  <a:pt x="1220" y="2444"/>
                </a:lnTo>
                <a:lnTo>
                  <a:pt x="1190" y="2454"/>
                </a:lnTo>
                <a:lnTo>
                  <a:pt x="1160" y="2464"/>
                </a:lnTo>
                <a:lnTo>
                  <a:pt x="1128" y="2471"/>
                </a:lnTo>
                <a:lnTo>
                  <a:pt x="1096" y="2478"/>
                </a:lnTo>
                <a:lnTo>
                  <a:pt x="1063" y="2484"/>
                </a:lnTo>
                <a:lnTo>
                  <a:pt x="1029" y="2489"/>
                </a:lnTo>
                <a:lnTo>
                  <a:pt x="996" y="2492"/>
                </a:lnTo>
                <a:lnTo>
                  <a:pt x="961" y="2495"/>
                </a:lnTo>
                <a:lnTo>
                  <a:pt x="924" y="2497"/>
                </a:lnTo>
                <a:lnTo>
                  <a:pt x="888" y="2497"/>
                </a:lnTo>
                <a:lnTo>
                  <a:pt x="867" y="2497"/>
                </a:lnTo>
                <a:lnTo>
                  <a:pt x="846" y="2496"/>
                </a:lnTo>
                <a:lnTo>
                  <a:pt x="824" y="2496"/>
                </a:lnTo>
                <a:lnTo>
                  <a:pt x="805" y="2495"/>
                </a:lnTo>
                <a:lnTo>
                  <a:pt x="784" y="2492"/>
                </a:lnTo>
                <a:lnTo>
                  <a:pt x="766" y="2490"/>
                </a:lnTo>
                <a:lnTo>
                  <a:pt x="747" y="2488"/>
                </a:lnTo>
                <a:lnTo>
                  <a:pt x="729" y="2485"/>
                </a:lnTo>
                <a:lnTo>
                  <a:pt x="711" y="2482"/>
                </a:lnTo>
                <a:lnTo>
                  <a:pt x="694" y="2478"/>
                </a:lnTo>
                <a:lnTo>
                  <a:pt x="678" y="2474"/>
                </a:lnTo>
                <a:lnTo>
                  <a:pt x="661" y="2471"/>
                </a:lnTo>
                <a:lnTo>
                  <a:pt x="646" y="2466"/>
                </a:lnTo>
                <a:lnTo>
                  <a:pt x="631" y="2461"/>
                </a:lnTo>
                <a:lnTo>
                  <a:pt x="617" y="2455"/>
                </a:lnTo>
                <a:lnTo>
                  <a:pt x="602" y="2449"/>
                </a:lnTo>
                <a:lnTo>
                  <a:pt x="483" y="2763"/>
                </a:lnTo>
                <a:lnTo>
                  <a:pt x="232" y="2763"/>
                </a:lnTo>
                <a:lnTo>
                  <a:pt x="387" y="2351"/>
                </a:lnTo>
                <a:lnTo>
                  <a:pt x="366" y="2336"/>
                </a:lnTo>
                <a:lnTo>
                  <a:pt x="343" y="2320"/>
                </a:lnTo>
                <a:lnTo>
                  <a:pt x="322" y="2303"/>
                </a:lnTo>
                <a:lnTo>
                  <a:pt x="302" y="2285"/>
                </a:lnTo>
                <a:lnTo>
                  <a:pt x="281" y="2266"/>
                </a:lnTo>
                <a:lnTo>
                  <a:pt x="262" y="2246"/>
                </a:lnTo>
                <a:lnTo>
                  <a:pt x="243" y="2225"/>
                </a:lnTo>
                <a:lnTo>
                  <a:pt x="224" y="2202"/>
                </a:lnTo>
                <a:lnTo>
                  <a:pt x="208" y="2179"/>
                </a:lnTo>
                <a:lnTo>
                  <a:pt x="191" y="2155"/>
                </a:lnTo>
                <a:lnTo>
                  <a:pt x="174" y="2129"/>
                </a:lnTo>
                <a:lnTo>
                  <a:pt x="158" y="2103"/>
                </a:lnTo>
                <a:lnTo>
                  <a:pt x="144" y="2075"/>
                </a:lnTo>
                <a:lnTo>
                  <a:pt x="129" y="2046"/>
                </a:lnTo>
                <a:lnTo>
                  <a:pt x="116" y="2016"/>
                </a:lnTo>
                <a:lnTo>
                  <a:pt x="103" y="1986"/>
                </a:lnTo>
                <a:lnTo>
                  <a:pt x="91" y="1953"/>
                </a:lnTo>
                <a:lnTo>
                  <a:pt x="78" y="1920"/>
                </a:lnTo>
                <a:lnTo>
                  <a:pt x="68" y="1888"/>
                </a:lnTo>
                <a:lnTo>
                  <a:pt x="58" y="1853"/>
                </a:lnTo>
                <a:lnTo>
                  <a:pt x="48" y="1819"/>
                </a:lnTo>
                <a:lnTo>
                  <a:pt x="40" y="1783"/>
                </a:lnTo>
                <a:lnTo>
                  <a:pt x="33" y="1747"/>
                </a:lnTo>
                <a:lnTo>
                  <a:pt x="25" y="1709"/>
                </a:lnTo>
                <a:lnTo>
                  <a:pt x="19" y="1671"/>
                </a:lnTo>
                <a:lnTo>
                  <a:pt x="14" y="1632"/>
                </a:lnTo>
                <a:lnTo>
                  <a:pt x="10" y="1592"/>
                </a:lnTo>
                <a:lnTo>
                  <a:pt x="6" y="1552"/>
                </a:lnTo>
                <a:lnTo>
                  <a:pt x="4" y="1510"/>
                </a:lnTo>
                <a:lnTo>
                  <a:pt x="1" y="1468"/>
                </a:lnTo>
                <a:lnTo>
                  <a:pt x="0" y="1426"/>
                </a:lnTo>
                <a:lnTo>
                  <a:pt x="0" y="1382"/>
                </a:lnTo>
                <a:lnTo>
                  <a:pt x="0" y="1340"/>
                </a:lnTo>
                <a:lnTo>
                  <a:pt x="1" y="1299"/>
                </a:lnTo>
                <a:lnTo>
                  <a:pt x="4" y="1258"/>
                </a:lnTo>
                <a:lnTo>
                  <a:pt x="6" y="1218"/>
                </a:lnTo>
                <a:lnTo>
                  <a:pt x="10" y="1178"/>
                </a:lnTo>
                <a:lnTo>
                  <a:pt x="14" y="1141"/>
                </a:lnTo>
                <a:lnTo>
                  <a:pt x="19" y="1102"/>
                </a:lnTo>
                <a:lnTo>
                  <a:pt x="25" y="1065"/>
                </a:lnTo>
                <a:lnTo>
                  <a:pt x="33" y="1028"/>
                </a:lnTo>
                <a:lnTo>
                  <a:pt x="40" y="992"/>
                </a:lnTo>
                <a:lnTo>
                  <a:pt x="48" y="957"/>
                </a:lnTo>
                <a:lnTo>
                  <a:pt x="57" y="923"/>
                </a:lnTo>
                <a:lnTo>
                  <a:pt x="68" y="888"/>
                </a:lnTo>
                <a:lnTo>
                  <a:pt x="78" y="856"/>
                </a:lnTo>
                <a:lnTo>
                  <a:pt x="89" y="823"/>
                </a:lnTo>
                <a:lnTo>
                  <a:pt x="101" y="792"/>
                </a:lnTo>
                <a:lnTo>
                  <a:pt x="115" y="761"/>
                </a:lnTo>
                <a:lnTo>
                  <a:pt x="129" y="730"/>
                </a:lnTo>
                <a:lnTo>
                  <a:pt x="144" y="701"/>
                </a:lnTo>
                <a:lnTo>
                  <a:pt x="159" y="672"/>
                </a:lnTo>
                <a:lnTo>
                  <a:pt x="175" y="646"/>
                </a:lnTo>
                <a:lnTo>
                  <a:pt x="192" y="619"/>
                </a:lnTo>
                <a:lnTo>
                  <a:pt x="210" y="593"/>
                </a:lnTo>
                <a:lnTo>
                  <a:pt x="229" y="569"/>
                </a:lnTo>
                <a:lnTo>
                  <a:pt x="249" y="544"/>
                </a:lnTo>
                <a:lnTo>
                  <a:pt x="269" y="522"/>
                </a:lnTo>
                <a:lnTo>
                  <a:pt x="291" y="500"/>
                </a:lnTo>
                <a:lnTo>
                  <a:pt x="313" y="478"/>
                </a:lnTo>
                <a:lnTo>
                  <a:pt x="336" y="458"/>
                </a:lnTo>
                <a:lnTo>
                  <a:pt x="358" y="438"/>
                </a:lnTo>
                <a:lnTo>
                  <a:pt x="383" y="420"/>
                </a:lnTo>
                <a:lnTo>
                  <a:pt x="408" y="403"/>
                </a:lnTo>
                <a:lnTo>
                  <a:pt x="434" y="386"/>
                </a:lnTo>
                <a:lnTo>
                  <a:pt x="461" y="371"/>
                </a:lnTo>
                <a:lnTo>
                  <a:pt x="489" y="356"/>
                </a:lnTo>
                <a:lnTo>
                  <a:pt x="517" y="343"/>
                </a:lnTo>
                <a:lnTo>
                  <a:pt x="544" y="331"/>
                </a:lnTo>
                <a:lnTo>
                  <a:pt x="574" y="320"/>
                </a:lnTo>
                <a:lnTo>
                  <a:pt x="605" y="309"/>
                </a:lnTo>
                <a:lnTo>
                  <a:pt x="635" y="301"/>
                </a:lnTo>
                <a:lnTo>
                  <a:pt x="666" y="292"/>
                </a:lnTo>
                <a:lnTo>
                  <a:pt x="699" y="285"/>
                </a:lnTo>
                <a:lnTo>
                  <a:pt x="731" y="280"/>
                </a:lnTo>
                <a:lnTo>
                  <a:pt x="765" y="275"/>
                </a:lnTo>
                <a:lnTo>
                  <a:pt x="799" y="272"/>
                </a:lnTo>
                <a:lnTo>
                  <a:pt x="834" y="268"/>
                </a:lnTo>
                <a:lnTo>
                  <a:pt x="869" y="267"/>
                </a:lnTo>
                <a:lnTo>
                  <a:pt x="905" y="267"/>
                </a:lnTo>
                <a:lnTo>
                  <a:pt x="927" y="267"/>
                </a:lnTo>
                <a:lnTo>
                  <a:pt x="949" y="267"/>
                </a:lnTo>
                <a:lnTo>
                  <a:pt x="969" y="268"/>
                </a:lnTo>
                <a:lnTo>
                  <a:pt x="990" y="269"/>
                </a:lnTo>
                <a:lnTo>
                  <a:pt x="1009" y="271"/>
                </a:lnTo>
                <a:lnTo>
                  <a:pt x="1028" y="273"/>
                </a:lnTo>
                <a:lnTo>
                  <a:pt x="1046" y="275"/>
                </a:lnTo>
                <a:lnTo>
                  <a:pt x="1064" y="278"/>
                </a:lnTo>
                <a:lnTo>
                  <a:pt x="1083" y="281"/>
                </a:lnTo>
                <a:lnTo>
                  <a:pt x="1099" y="285"/>
                </a:lnTo>
                <a:lnTo>
                  <a:pt x="1116" y="289"/>
                </a:lnTo>
                <a:lnTo>
                  <a:pt x="1132" y="293"/>
                </a:lnTo>
                <a:lnTo>
                  <a:pt x="1148" y="298"/>
                </a:lnTo>
                <a:lnTo>
                  <a:pt x="1162" y="303"/>
                </a:lnTo>
                <a:lnTo>
                  <a:pt x="1177" y="308"/>
                </a:lnTo>
                <a:lnTo>
                  <a:pt x="1191" y="314"/>
                </a:lnTo>
                <a:lnTo>
                  <a:pt x="1313" y="0"/>
                </a:lnTo>
                <a:lnTo>
                  <a:pt x="1564" y="0"/>
                </a:lnTo>
                <a:close/>
                <a:moveTo>
                  <a:pt x="509" y="2052"/>
                </a:moveTo>
                <a:lnTo>
                  <a:pt x="1087" y="594"/>
                </a:lnTo>
                <a:lnTo>
                  <a:pt x="1066" y="587"/>
                </a:lnTo>
                <a:lnTo>
                  <a:pt x="1044" y="581"/>
                </a:lnTo>
                <a:lnTo>
                  <a:pt x="1021" y="576"/>
                </a:lnTo>
                <a:lnTo>
                  <a:pt x="997" y="571"/>
                </a:lnTo>
                <a:lnTo>
                  <a:pt x="972" y="569"/>
                </a:lnTo>
                <a:lnTo>
                  <a:pt x="945" y="566"/>
                </a:lnTo>
                <a:lnTo>
                  <a:pt x="917" y="565"/>
                </a:lnTo>
                <a:lnTo>
                  <a:pt x="888" y="564"/>
                </a:lnTo>
                <a:lnTo>
                  <a:pt x="873" y="564"/>
                </a:lnTo>
                <a:lnTo>
                  <a:pt x="856" y="565"/>
                </a:lnTo>
                <a:lnTo>
                  <a:pt x="840" y="566"/>
                </a:lnTo>
                <a:lnTo>
                  <a:pt x="824" y="567"/>
                </a:lnTo>
                <a:lnTo>
                  <a:pt x="809" y="569"/>
                </a:lnTo>
                <a:lnTo>
                  <a:pt x="793" y="571"/>
                </a:lnTo>
                <a:lnTo>
                  <a:pt x="778" y="573"/>
                </a:lnTo>
                <a:lnTo>
                  <a:pt x="764" y="577"/>
                </a:lnTo>
                <a:lnTo>
                  <a:pt x="749" y="581"/>
                </a:lnTo>
                <a:lnTo>
                  <a:pt x="735" y="584"/>
                </a:lnTo>
                <a:lnTo>
                  <a:pt x="722" y="588"/>
                </a:lnTo>
                <a:lnTo>
                  <a:pt x="707" y="593"/>
                </a:lnTo>
                <a:lnTo>
                  <a:pt x="694" y="598"/>
                </a:lnTo>
                <a:lnTo>
                  <a:pt x="681" y="604"/>
                </a:lnTo>
                <a:lnTo>
                  <a:pt x="667" y="608"/>
                </a:lnTo>
                <a:lnTo>
                  <a:pt x="655" y="614"/>
                </a:lnTo>
                <a:lnTo>
                  <a:pt x="642" y="622"/>
                </a:lnTo>
                <a:lnTo>
                  <a:pt x="630" y="629"/>
                </a:lnTo>
                <a:lnTo>
                  <a:pt x="618" y="636"/>
                </a:lnTo>
                <a:lnTo>
                  <a:pt x="607" y="643"/>
                </a:lnTo>
                <a:lnTo>
                  <a:pt x="595" y="652"/>
                </a:lnTo>
                <a:lnTo>
                  <a:pt x="584" y="660"/>
                </a:lnTo>
                <a:lnTo>
                  <a:pt x="573" y="669"/>
                </a:lnTo>
                <a:lnTo>
                  <a:pt x="562" y="678"/>
                </a:lnTo>
                <a:lnTo>
                  <a:pt x="552" y="688"/>
                </a:lnTo>
                <a:lnTo>
                  <a:pt x="542" y="699"/>
                </a:lnTo>
                <a:lnTo>
                  <a:pt x="531" y="709"/>
                </a:lnTo>
                <a:lnTo>
                  <a:pt x="521" y="719"/>
                </a:lnTo>
                <a:lnTo>
                  <a:pt x="513" y="732"/>
                </a:lnTo>
                <a:lnTo>
                  <a:pt x="503" y="742"/>
                </a:lnTo>
                <a:lnTo>
                  <a:pt x="494" y="754"/>
                </a:lnTo>
                <a:lnTo>
                  <a:pt x="485" y="768"/>
                </a:lnTo>
                <a:lnTo>
                  <a:pt x="477" y="780"/>
                </a:lnTo>
                <a:lnTo>
                  <a:pt x="468" y="794"/>
                </a:lnTo>
                <a:lnTo>
                  <a:pt x="461" y="808"/>
                </a:lnTo>
                <a:lnTo>
                  <a:pt x="453" y="822"/>
                </a:lnTo>
                <a:lnTo>
                  <a:pt x="445" y="837"/>
                </a:lnTo>
                <a:lnTo>
                  <a:pt x="438" y="851"/>
                </a:lnTo>
                <a:lnTo>
                  <a:pt x="432" y="867"/>
                </a:lnTo>
                <a:lnTo>
                  <a:pt x="425" y="882"/>
                </a:lnTo>
                <a:lnTo>
                  <a:pt x="419" y="898"/>
                </a:lnTo>
                <a:lnTo>
                  <a:pt x="413" y="915"/>
                </a:lnTo>
                <a:lnTo>
                  <a:pt x="407" y="932"/>
                </a:lnTo>
                <a:lnTo>
                  <a:pt x="402" y="949"/>
                </a:lnTo>
                <a:lnTo>
                  <a:pt x="396" y="967"/>
                </a:lnTo>
                <a:lnTo>
                  <a:pt x="391" y="985"/>
                </a:lnTo>
                <a:lnTo>
                  <a:pt x="386" y="1004"/>
                </a:lnTo>
                <a:lnTo>
                  <a:pt x="383" y="1022"/>
                </a:lnTo>
                <a:lnTo>
                  <a:pt x="378" y="1042"/>
                </a:lnTo>
                <a:lnTo>
                  <a:pt x="374" y="1062"/>
                </a:lnTo>
                <a:lnTo>
                  <a:pt x="371" y="1083"/>
                </a:lnTo>
                <a:lnTo>
                  <a:pt x="367" y="1103"/>
                </a:lnTo>
                <a:lnTo>
                  <a:pt x="364" y="1124"/>
                </a:lnTo>
                <a:lnTo>
                  <a:pt x="361" y="1146"/>
                </a:lnTo>
                <a:lnTo>
                  <a:pt x="358" y="1167"/>
                </a:lnTo>
                <a:lnTo>
                  <a:pt x="356" y="1189"/>
                </a:lnTo>
                <a:lnTo>
                  <a:pt x="354" y="1212"/>
                </a:lnTo>
                <a:lnTo>
                  <a:pt x="352" y="1235"/>
                </a:lnTo>
                <a:lnTo>
                  <a:pt x="351" y="1259"/>
                </a:lnTo>
                <a:lnTo>
                  <a:pt x="350" y="1282"/>
                </a:lnTo>
                <a:lnTo>
                  <a:pt x="349" y="1306"/>
                </a:lnTo>
                <a:lnTo>
                  <a:pt x="348" y="1331"/>
                </a:lnTo>
                <a:lnTo>
                  <a:pt x="348" y="1357"/>
                </a:lnTo>
                <a:lnTo>
                  <a:pt x="348" y="1382"/>
                </a:lnTo>
                <a:lnTo>
                  <a:pt x="348" y="1411"/>
                </a:lnTo>
                <a:lnTo>
                  <a:pt x="349" y="1440"/>
                </a:lnTo>
                <a:lnTo>
                  <a:pt x="349" y="1469"/>
                </a:lnTo>
                <a:lnTo>
                  <a:pt x="350" y="1497"/>
                </a:lnTo>
                <a:lnTo>
                  <a:pt x="351" y="1523"/>
                </a:lnTo>
                <a:lnTo>
                  <a:pt x="354" y="1551"/>
                </a:lnTo>
                <a:lnTo>
                  <a:pt x="355" y="1576"/>
                </a:lnTo>
                <a:lnTo>
                  <a:pt x="357" y="1602"/>
                </a:lnTo>
                <a:lnTo>
                  <a:pt x="361" y="1627"/>
                </a:lnTo>
                <a:lnTo>
                  <a:pt x="363" y="1652"/>
                </a:lnTo>
                <a:lnTo>
                  <a:pt x="367" y="1675"/>
                </a:lnTo>
                <a:lnTo>
                  <a:pt x="371" y="1700"/>
                </a:lnTo>
                <a:lnTo>
                  <a:pt x="374" y="1722"/>
                </a:lnTo>
                <a:lnTo>
                  <a:pt x="379" y="1744"/>
                </a:lnTo>
                <a:lnTo>
                  <a:pt x="383" y="1766"/>
                </a:lnTo>
                <a:lnTo>
                  <a:pt x="387" y="1788"/>
                </a:lnTo>
                <a:lnTo>
                  <a:pt x="393" y="1808"/>
                </a:lnTo>
                <a:lnTo>
                  <a:pt x="398" y="1829"/>
                </a:lnTo>
                <a:lnTo>
                  <a:pt x="404" y="1848"/>
                </a:lnTo>
                <a:lnTo>
                  <a:pt x="410" y="1867"/>
                </a:lnTo>
                <a:lnTo>
                  <a:pt x="418" y="1885"/>
                </a:lnTo>
                <a:lnTo>
                  <a:pt x="424" y="1903"/>
                </a:lnTo>
                <a:lnTo>
                  <a:pt x="431" y="1920"/>
                </a:lnTo>
                <a:lnTo>
                  <a:pt x="438" y="1937"/>
                </a:lnTo>
                <a:lnTo>
                  <a:pt x="447" y="1954"/>
                </a:lnTo>
                <a:lnTo>
                  <a:pt x="454" y="1970"/>
                </a:lnTo>
                <a:lnTo>
                  <a:pt x="462" y="1984"/>
                </a:lnTo>
                <a:lnTo>
                  <a:pt x="471" y="1999"/>
                </a:lnTo>
                <a:lnTo>
                  <a:pt x="480" y="2013"/>
                </a:lnTo>
                <a:lnTo>
                  <a:pt x="489" y="2027"/>
                </a:lnTo>
                <a:lnTo>
                  <a:pt x="498" y="2040"/>
                </a:lnTo>
                <a:lnTo>
                  <a:pt x="509" y="2052"/>
                </a:lnTo>
                <a:close/>
                <a:moveTo>
                  <a:pt x="1284" y="713"/>
                </a:moveTo>
                <a:lnTo>
                  <a:pt x="707" y="2171"/>
                </a:lnTo>
                <a:lnTo>
                  <a:pt x="717" y="2175"/>
                </a:lnTo>
                <a:lnTo>
                  <a:pt x="727" y="2177"/>
                </a:lnTo>
                <a:lnTo>
                  <a:pt x="736" y="2181"/>
                </a:lnTo>
                <a:lnTo>
                  <a:pt x="747" y="2183"/>
                </a:lnTo>
                <a:lnTo>
                  <a:pt x="758" y="2186"/>
                </a:lnTo>
                <a:lnTo>
                  <a:pt x="769" y="2188"/>
                </a:lnTo>
                <a:lnTo>
                  <a:pt x="781" y="2191"/>
                </a:lnTo>
                <a:lnTo>
                  <a:pt x="793" y="2192"/>
                </a:lnTo>
                <a:lnTo>
                  <a:pt x="806" y="2194"/>
                </a:lnTo>
                <a:lnTo>
                  <a:pt x="818" y="2196"/>
                </a:lnTo>
                <a:lnTo>
                  <a:pt x="832" y="2197"/>
                </a:lnTo>
                <a:lnTo>
                  <a:pt x="845" y="2198"/>
                </a:lnTo>
                <a:lnTo>
                  <a:pt x="859" y="2198"/>
                </a:lnTo>
                <a:lnTo>
                  <a:pt x="874" y="2199"/>
                </a:lnTo>
                <a:lnTo>
                  <a:pt x="888" y="2199"/>
                </a:lnTo>
                <a:lnTo>
                  <a:pt x="904" y="2199"/>
                </a:lnTo>
                <a:lnTo>
                  <a:pt x="920" y="2199"/>
                </a:lnTo>
                <a:lnTo>
                  <a:pt x="937" y="2199"/>
                </a:lnTo>
                <a:lnTo>
                  <a:pt x="952" y="2198"/>
                </a:lnTo>
                <a:lnTo>
                  <a:pt x="968" y="2197"/>
                </a:lnTo>
                <a:lnTo>
                  <a:pt x="984" y="2194"/>
                </a:lnTo>
                <a:lnTo>
                  <a:pt x="999" y="2192"/>
                </a:lnTo>
                <a:lnTo>
                  <a:pt x="1014" y="2190"/>
                </a:lnTo>
                <a:lnTo>
                  <a:pt x="1029" y="2187"/>
                </a:lnTo>
                <a:lnTo>
                  <a:pt x="1044" y="2183"/>
                </a:lnTo>
                <a:lnTo>
                  <a:pt x="1058" y="2180"/>
                </a:lnTo>
                <a:lnTo>
                  <a:pt x="1072" y="2175"/>
                </a:lnTo>
                <a:lnTo>
                  <a:pt x="1086" y="2170"/>
                </a:lnTo>
                <a:lnTo>
                  <a:pt x="1099" y="2165"/>
                </a:lnTo>
                <a:lnTo>
                  <a:pt x="1113" y="2161"/>
                </a:lnTo>
                <a:lnTo>
                  <a:pt x="1126" y="2155"/>
                </a:lnTo>
                <a:lnTo>
                  <a:pt x="1138" y="2148"/>
                </a:lnTo>
                <a:lnTo>
                  <a:pt x="1151" y="2141"/>
                </a:lnTo>
                <a:lnTo>
                  <a:pt x="1163" y="2135"/>
                </a:lnTo>
                <a:lnTo>
                  <a:pt x="1175" y="2128"/>
                </a:lnTo>
                <a:lnTo>
                  <a:pt x="1188" y="2120"/>
                </a:lnTo>
                <a:lnTo>
                  <a:pt x="1198" y="2111"/>
                </a:lnTo>
                <a:lnTo>
                  <a:pt x="1210" y="2103"/>
                </a:lnTo>
                <a:lnTo>
                  <a:pt x="1221" y="2094"/>
                </a:lnTo>
                <a:lnTo>
                  <a:pt x="1232" y="2085"/>
                </a:lnTo>
                <a:lnTo>
                  <a:pt x="1242" y="2075"/>
                </a:lnTo>
                <a:lnTo>
                  <a:pt x="1253" y="2065"/>
                </a:lnTo>
                <a:lnTo>
                  <a:pt x="1262" y="2054"/>
                </a:lnTo>
                <a:lnTo>
                  <a:pt x="1272" y="2043"/>
                </a:lnTo>
                <a:lnTo>
                  <a:pt x="1282" y="2031"/>
                </a:lnTo>
                <a:lnTo>
                  <a:pt x="1291" y="2021"/>
                </a:lnTo>
                <a:lnTo>
                  <a:pt x="1300" y="2007"/>
                </a:lnTo>
                <a:lnTo>
                  <a:pt x="1309" y="1995"/>
                </a:lnTo>
                <a:lnTo>
                  <a:pt x="1318" y="1982"/>
                </a:lnTo>
                <a:lnTo>
                  <a:pt x="1326" y="1969"/>
                </a:lnTo>
                <a:lnTo>
                  <a:pt x="1334" y="1955"/>
                </a:lnTo>
                <a:lnTo>
                  <a:pt x="1342" y="1941"/>
                </a:lnTo>
                <a:lnTo>
                  <a:pt x="1349" y="1926"/>
                </a:lnTo>
                <a:lnTo>
                  <a:pt x="1357" y="1912"/>
                </a:lnTo>
                <a:lnTo>
                  <a:pt x="1364" y="1896"/>
                </a:lnTo>
                <a:lnTo>
                  <a:pt x="1370" y="1881"/>
                </a:lnTo>
                <a:lnTo>
                  <a:pt x="1376" y="1864"/>
                </a:lnTo>
                <a:lnTo>
                  <a:pt x="1382" y="1848"/>
                </a:lnTo>
                <a:lnTo>
                  <a:pt x="1388" y="1831"/>
                </a:lnTo>
                <a:lnTo>
                  <a:pt x="1394" y="1813"/>
                </a:lnTo>
                <a:lnTo>
                  <a:pt x="1399" y="1796"/>
                </a:lnTo>
                <a:lnTo>
                  <a:pt x="1404" y="1777"/>
                </a:lnTo>
                <a:lnTo>
                  <a:pt x="1408" y="1759"/>
                </a:lnTo>
                <a:lnTo>
                  <a:pt x="1413" y="1739"/>
                </a:lnTo>
                <a:lnTo>
                  <a:pt x="1418" y="1720"/>
                </a:lnTo>
                <a:lnTo>
                  <a:pt x="1422" y="1701"/>
                </a:lnTo>
                <a:lnTo>
                  <a:pt x="1425" y="1680"/>
                </a:lnTo>
                <a:lnTo>
                  <a:pt x="1429" y="1660"/>
                </a:lnTo>
                <a:lnTo>
                  <a:pt x="1431" y="1639"/>
                </a:lnTo>
                <a:lnTo>
                  <a:pt x="1435" y="1617"/>
                </a:lnTo>
                <a:lnTo>
                  <a:pt x="1437" y="1596"/>
                </a:lnTo>
                <a:lnTo>
                  <a:pt x="1440" y="1574"/>
                </a:lnTo>
                <a:lnTo>
                  <a:pt x="1441" y="1551"/>
                </a:lnTo>
                <a:lnTo>
                  <a:pt x="1443" y="1528"/>
                </a:lnTo>
                <a:lnTo>
                  <a:pt x="1445" y="1505"/>
                </a:lnTo>
                <a:lnTo>
                  <a:pt x="1446" y="1481"/>
                </a:lnTo>
                <a:lnTo>
                  <a:pt x="1447" y="1457"/>
                </a:lnTo>
                <a:lnTo>
                  <a:pt x="1447" y="1432"/>
                </a:lnTo>
                <a:lnTo>
                  <a:pt x="1448" y="1407"/>
                </a:lnTo>
                <a:lnTo>
                  <a:pt x="1448" y="1382"/>
                </a:lnTo>
                <a:lnTo>
                  <a:pt x="1448" y="1353"/>
                </a:lnTo>
                <a:lnTo>
                  <a:pt x="1447" y="1324"/>
                </a:lnTo>
                <a:lnTo>
                  <a:pt x="1447" y="1296"/>
                </a:lnTo>
                <a:lnTo>
                  <a:pt x="1446" y="1269"/>
                </a:lnTo>
                <a:lnTo>
                  <a:pt x="1443" y="1241"/>
                </a:lnTo>
                <a:lnTo>
                  <a:pt x="1442" y="1214"/>
                </a:lnTo>
                <a:lnTo>
                  <a:pt x="1440" y="1189"/>
                </a:lnTo>
                <a:lnTo>
                  <a:pt x="1437" y="1164"/>
                </a:lnTo>
                <a:lnTo>
                  <a:pt x="1435" y="1138"/>
                </a:lnTo>
                <a:lnTo>
                  <a:pt x="1433" y="1114"/>
                </a:lnTo>
                <a:lnTo>
                  <a:pt x="1429" y="1090"/>
                </a:lnTo>
                <a:lnTo>
                  <a:pt x="1425" y="1067"/>
                </a:lnTo>
                <a:lnTo>
                  <a:pt x="1420" y="1044"/>
                </a:lnTo>
                <a:lnTo>
                  <a:pt x="1417" y="1021"/>
                </a:lnTo>
                <a:lnTo>
                  <a:pt x="1412" y="1000"/>
                </a:lnTo>
                <a:lnTo>
                  <a:pt x="1407" y="979"/>
                </a:lnTo>
                <a:lnTo>
                  <a:pt x="1401" y="958"/>
                </a:lnTo>
                <a:lnTo>
                  <a:pt x="1396" y="938"/>
                </a:lnTo>
                <a:lnTo>
                  <a:pt x="1390" y="919"/>
                </a:lnTo>
                <a:lnTo>
                  <a:pt x="1384" y="899"/>
                </a:lnTo>
                <a:lnTo>
                  <a:pt x="1377" y="881"/>
                </a:lnTo>
                <a:lnTo>
                  <a:pt x="1371" y="863"/>
                </a:lnTo>
                <a:lnTo>
                  <a:pt x="1364" y="846"/>
                </a:lnTo>
                <a:lnTo>
                  <a:pt x="1355" y="829"/>
                </a:lnTo>
                <a:lnTo>
                  <a:pt x="1348" y="812"/>
                </a:lnTo>
                <a:lnTo>
                  <a:pt x="1340" y="797"/>
                </a:lnTo>
                <a:lnTo>
                  <a:pt x="1331" y="781"/>
                </a:lnTo>
                <a:lnTo>
                  <a:pt x="1323" y="767"/>
                </a:lnTo>
                <a:lnTo>
                  <a:pt x="1313" y="752"/>
                </a:lnTo>
                <a:lnTo>
                  <a:pt x="1303" y="739"/>
                </a:lnTo>
                <a:lnTo>
                  <a:pt x="1294" y="726"/>
                </a:lnTo>
                <a:lnTo>
                  <a:pt x="1284" y="7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00380" y="5872480"/>
            <a:ext cx="1125093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堆存储时 必须把线段树 用 空 填充为 满二叉树 进行 存储</a:t>
            </a:r>
            <a:r>
              <a:rPr lang="en-US" altLang="zh-CN" sz="2400">
                <a:latin typeface="幼圆" panose="02010509060101010101" charset="-122"/>
                <a:ea typeface="幼圆" panose="02010509060101010101" charset="-122"/>
              </a:rPr>
              <a:t>————</a:t>
            </a:r>
            <a:r>
              <a:rPr lang="zh-CN" altLang="en-US" sz="2400">
                <a:latin typeface="幼圆" panose="02010509060101010101" charset="-122"/>
                <a:ea typeface="幼圆" panose="02010509060101010101" charset="-122"/>
              </a:rPr>
              <a:t>浪费空间！ 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8213725" y="138430"/>
            <a:ext cx="3944620" cy="1432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/>
              <a:t> </a:t>
            </a:r>
            <a:r>
              <a:rPr lang="en-US" altLang="zh-CN" sz="2800">
                <a:solidFill>
                  <a:srgbClr val="C00000"/>
                </a:solidFill>
              </a:rPr>
              <a:t>                 i</a:t>
            </a:r>
          </a:p>
          <a:p>
            <a:endParaRPr lang="en-US" altLang="zh-CN" sz="2800">
              <a:solidFill>
                <a:srgbClr val="C00000"/>
              </a:solidFill>
            </a:endParaRPr>
          </a:p>
          <a:p>
            <a:r>
              <a:rPr lang="en-US" altLang="zh-CN" sz="2800">
                <a:ln>
                  <a:noFill/>
                </a:ln>
                <a:solidFill>
                  <a:srgbClr val="C00000"/>
                </a:solidFill>
              </a:rPr>
              <a:t>   i*2                      i*2+1</a:t>
            </a: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9033510" y="586740"/>
            <a:ext cx="971550" cy="53086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10341610" y="586740"/>
            <a:ext cx="1077595" cy="48577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堆存储 的 改进 方式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955675" y="1621155"/>
            <a:ext cx="10461625" cy="1200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改变 编号方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对于 节点 【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</a:rPr>
              <a:t>l</a:t>
            </a: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，</a:t>
            </a:r>
            <a:r>
              <a:rPr lang="en-US" altLang="zh-CN" sz="2800">
                <a:latin typeface="幼圆" panose="02010509060101010101" charset="-122"/>
                <a:ea typeface="幼圆" panose="02010509060101010101" charset="-122"/>
              </a:rPr>
              <a:t>r</a:t>
            </a:r>
            <a:r>
              <a:rPr lang="zh-CN" altLang="en-US" sz="2800">
                <a:latin typeface="幼圆" panose="02010509060101010101" charset="-122"/>
                <a:ea typeface="幼圆" panose="02010509060101010101" charset="-122"/>
              </a:rPr>
              <a:t>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3144530"/>
  <p:tag name="MH_LIBRARY" val="CONTENTS"/>
  <p:tag name="MH_TYPE" val="NUMBER"/>
  <p:tag name="ID" val="547136"/>
  <p:tag name="MH_ORDER" val="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b"/>
  <p:tag name="KSO_WM_UNIT_INDEX" val="1"/>
  <p:tag name="KSO_WM_UNIT_ID" val="custom160117_1*b*1"/>
  <p:tag name="KSO_WM_UNIT_CLEAR" val="1"/>
  <p:tag name="KSO_WM_UNIT_LAYERLEVEL" val="1"/>
  <p:tag name="KSO_WM_UNIT_VALUE" val="45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a"/>
  <p:tag name="KSO_WM_UNIT_INDEX" val="1"/>
  <p:tag name="KSO_WM_UNIT_ID" val="custom160117_1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5、9、12、13、17、24、26、27、28、29"/>
  <p:tag name="KSO_WM_TEMPLATE_CATEGORY" val="custom"/>
  <p:tag name="KSO_WM_TEMPLATE_INDEX" val="160117"/>
  <p:tag name="KSO_WM_TAG_VERSION" val="1.0"/>
  <p:tag name="KSO_WM_SLIDE_ID" val="custom160117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b"/>
  <p:tag name="KSO_WM_UNIT_INDEX" val="1"/>
  <p:tag name="KSO_WM_UNIT_ID" val="custom160117_1*b*1"/>
  <p:tag name="KSO_WM_UNIT_CLEAR" val="1"/>
  <p:tag name="KSO_WM_UNIT_LAYERLEVEL" val="1"/>
  <p:tag name="KSO_WM_UNIT_VALUE" val="45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a"/>
  <p:tag name="KSO_WM_UNIT_INDEX" val="1"/>
  <p:tag name="KSO_WM_UNIT_ID" val="custom160117_1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5、9、12、13、17、24、26、27、28、29"/>
  <p:tag name="KSO_WM_TEMPLATE_CATEGORY" val="custom"/>
  <p:tag name="KSO_WM_TEMPLATE_INDEX" val="160117"/>
  <p:tag name="KSO_WM_TAG_VERSION" val="1.0"/>
  <p:tag name="KSO_WM_SLIDE_ID" val="custom160117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b"/>
  <p:tag name="KSO_WM_UNIT_INDEX" val="1"/>
  <p:tag name="KSO_WM_UNIT_ID" val="custom160117_1*b*1"/>
  <p:tag name="KSO_WM_UNIT_CLEAR" val="1"/>
  <p:tag name="KSO_WM_UNIT_LAYERLEVEL" val="1"/>
  <p:tag name="KSO_WM_UNIT_VALUE" val="45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a"/>
  <p:tag name="KSO_WM_UNIT_INDEX" val="1"/>
  <p:tag name="KSO_WM_UNIT_ID" val="custom160117_1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5、9、12、13、17、24、26、27、28、29"/>
  <p:tag name="KSO_WM_TEMPLATE_CATEGORY" val="custom"/>
  <p:tag name="KSO_WM_TEMPLATE_INDEX" val="160117"/>
  <p:tag name="KSO_WM_TAG_VERSION" val="1.0"/>
  <p:tag name="KSO_WM_SLIDE_ID" val="custom160117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b"/>
  <p:tag name="KSO_WM_UNIT_INDEX" val="1"/>
  <p:tag name="KSO_WM_UNIT_ID" val="custom160117_1*b*1"/>
  <p:tag name="KSO_WM_UNIT_CLEAR" val="1"/>
  <p:tag name="KSO_WM_UNIT_LAYERLEVEL" val="1"/>
  <p:tag name="KSO_WM_UNIT_VALUE" val="45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3144139"/>
  <p:tag name="MH_LIBRARY" val="GRAPHIC"/>
  <p:tag name="MH_ORDER" val="Oval 1"/>
  <p:tag name="KSO_WM_TAG_VERSION" val="1.0"/>
  <p:tag name="KSO_WM_BEAUTIFY_FLAG" val="#wm#"/>
  <p:tag name="KSO_WM_UNIT_TYPE" val="i"/>
  <p:tag name="KSO_WM_UNIT_ID" val="258*i*0"/>
  <p:tag name="KSO_WM_TEMPLATE_CATEGORY" val="custom"/>
  <p:tag name="KSO_WM_TEMPLATE_INDEX" val="16011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a"/>
  <p:tag name="KSO_WM_UNIT_INDEX" val="1"/>
  <p:tag name="KSO_WM_UNIT_ID" val="custom160117_1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5、9、12、13、17、24、26、27、28、29"/>
  <p:tag name="KSO_WM_TEMPLATE_CATEGORY" val="custom"/>
  <p:tag name="KSO_WM_TEMPLATE_INDEX" val="160117"/>
  <p:tag name="KSO_WM_TAG_VERSION" val="1.0"/>
  <p:tag name="KSO_WM_SLIDE_ID" val="custom160117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b"/>
  <p:tag name="KSO_WM_UNIT_INDEX" val="1"/>
  <p:tag name="KSO_WM_UNIT_ID" val="custom160117_1*b*1"/>
  <p:tag name="KSO_WM_UNIT_CLEAR" val="1"/>
  <p:tag name="KSO_WM_UNIT_LAYERLEVEL" val="1"/>
  <p:tag name="KSO_WM_UNIT_VALUE" val="45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a"/>
  <p:tag name="KSO_WM_UNIT_INDEX" val="1"/>
  <p:tag name="KSO_WM_UNIT_ID" val="custom160117_1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5、9、12、13、17、24、26、27、28、29"/>
  <p:tag name="KSO_WM_TEMPLATE_CATEGORY" val="custom"/>
  <p:tag name="KSO_WM_TEMPLATE_INDEX" val="160117"/>
  <p:tag name="KSO_WM_TAG_VERSION" val="1.0"/>
  <p:tag name="KSO_WM_SLIDE_ID" val="custom160117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b"/>
  <p:tag name="KSO_WM_UNIT_INDEX" val="1"/>
  <p:tag name="KSO_WM_UNIT_ID" val="custom160117_1*b*1"/>
  <p:tag name="KSO_WM_UNIT_CLEAR" val="1"/>
  <p:tag name="KSO_WM_UNIT_LAYERLEVEL" val="1"/>
  <p:tag name="KSO_WM_UNIT_VALUE" val="45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17"/>
  <p:tag name="KSO_WM_UNIT_TYPE" val="a"/>
  <p:tag name="KSO_WM_UNIT_INDEX" val="1"/>
  <p:tag name="KSO_WM_UNIT_ID" val="custom160117_1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5、9、12、13、17、24、26、27、28、29"/>
  <p:tag name="KSO_WM_TEMPLATE_CATEGORY" val="custom"/>
  <p:tag name="KSO_WM_TEMPLATE_INDEX" val="160117"/>
  <p:tag name="KSO_WM_TAG_VERSION" val="1.0"/>
  <p:tag name="KSO_WM_SLIDE_ID" val="custom160117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自定义 139">
      <a:dk1>
        <a:srgbClr val="5F5F5F"/>
      </a:dk1>
      <a:lt1>
        <a:sysClr val="window" lastClr="FFFFFF"/>
      </a:lt1>
      <a:dk2>
        <a:srgbClr val="4D4D4D"/>
      </a:dk2>
      <a:lt2>
        <a:srgbClr val="FFFFFF"/>
      </a:lt2>
      <a:accent1>
        <a:srgbClr val="4A6982"/>
      </a:accent1>
      <a:accent2>
        <a:srgbClr val="E86262"/>
      </a:accent2>
      <a:accent3>
        <a:srgbClr val="878B79"/>
      </a:accent3>
      <a:accent4>
        <a:srgbClr val="E29860"/>
      </a:accent4>
      <a:accent5>
        <a:srgbClr val="A06C6D"/>
      </a:accent5>
      <a:accent6>
        <a:srgbClr val="DE8E86"/>
      </a:accent6>
      <a:hlink>
        <a:srgbClr val="00B0F0"/>
      </a:hlink>
      <a:folHlink>
        <a:srgbClr val="949494"/>
      </a:folHlink>
    </a:clrScheme>
    <a:fontScheme name="自定义 15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1547</Words>
  <Application>Microsoft Office PowerPoint</Application>
  <PresentationFormat>宽屏</PresentationFormat>
  <Paragraphs>285</Paragraphs>
  <Slides>31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1" baseType="lpstr">
      <vt:lpstr>方正舒体</vt:lpstr>
      <vt:lpstr>黑体</vt:lpstr>
      <vt:lpstr>宋体</vt:lpstr>
      <vt:lpstr>幼圆</vt:lpstr>
      <vt:lpstr>Arial</vt:lpstr>
      <vt:lpstr>Calibri</vt:lpstr>
      <vt:lpstr>Comic Sans MS</vt:lpstr>
      <vt:lpstr>Times New Roman</vt:lpstr>
      <vt:lpstr>Wingdings</vt:lpstr>
      <vt:lpstr>Office 主题</vt:lpstr>
      <vt:lpstr>一个简单的开始~</vt:lpstr>
      <vt:lpstr>一个简单的开始~</vt:lpstr>
      <vt:lpstr>PowerPoint 演示文稿</vt:lpstr>
      <vt:lpstr>继续刚才那个问题吧~    假设n=9</vt:lpstr>
      <vt:lpstr>PowerPoint 演示文稿</vt:lpstr>
      <vt:lpstr>PowerPoint 演示文稿</vt:lpstr>
      <vt:lpstr>1  链表存储</vt:lpstr>
      <vt:lpstr>堆 存储</vt:lpstr>
      <vt:lpstr>堆存储 的 改进 方式</vt:lpstr>
      <vt:lpstr>PowerPoint 演示文稿</vt:lpstr>
      <vt:lpstr>线段树的构造</vt:lpstr>
      <vt:lpstr>线段树的查询</vt:lpstr>
      <vt:lpstr>线段树的 修改 （单个元素）</vt:lpstr>
      <vt:lpstr>PowerPoint 演示文稿</vt:lpstr>
      <vt:lpstr>新的问题</vt:lpstr>
      <vt:lpstr>延迟修改</vt:lpstr>
      <vt:lpstr>延迟修改</vt:lpstr>
      <vt:lpstr>PowerPoint 演示文稿</vt:lpstr>
      <vt:lpstr>PowerPoint 演示文稿</vt:lpstr>
      <vt:lpstr>PowerPoint 演示文稿</vt:lpstr>
      <vt:lpstr>新的问题</vt:lpstr>
      <vt:lpstr>小 提示</vt:lpstr>
      <vt:lpstr>PowerPoint 演示文稿</vt:lpstr>
      <vt:lpstr>例一：</vt:lpstr>
      <vt:lpstr>分析</vt:lpstr>
      <vt:lpstr>分析</vt:lpstr>
      <vt:lpstr>分析</vt:lpstr>
      <vt:lpstr>例二：</vt:lpstr>
      <vt:lpstr>分析</vt:lpstr>
      <vt:lpstr>分析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IDC-404</cp:lastModifiedBy>
  <cp:revision>4</cp:revision>
  <dcterms:created xsi:type="dcterms:W3CDTF">2016-07-31T09:17:23Z</dcterms:created>
  <dcterms:modified xsi:type="dcterms:W3CDTF">2016-08-01T01:11:44Z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

<file path=docProps/thumbnail.jpeg>
</file>